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 id="2147483696" r:id="rId5"/>
    <p:sldMasterId id="2147483660" r:id="rId6"/>
    <p:sldMasterId id="2147483689" r:id="rId7"/>
    <p:sldMasterId id="2147483716" r:id="rId8"/>
  </p:sldMasterIdLst>
  <p:notesMasterIdLst>
    <p:notesMasterId r:id="rId20"/>
  </p:notesMasterIdLst>
  <p:handoutMasterIdLst>
    <p:handoutMasterId r:id="rId21"/>
  </p:handoutMasterIdLst>
  <p:sldIdLst>
    <p:sldId id="285" r:id="rId9"/>
    <p:sldId id="288" r:id="rId10"/>
    <p:sldId id="298" r:id="rId11"/>
    <p:sldId id="292" r:id="rId12"/>
    <p:sldId id="293" r:id="rId13"/>
    <p:sldId id="294" r:id="rId14"/>
    <p:sldId id="295" r:id="rId15"/>
    <p:sldId id="304" r:id="rId16"/>
    <p:sldId id="290" r:id="rId17"/>
    <p:sldId id="302" r:id="rId18"/>
    <p:sldId id="30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0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006D"/>
    <a:srgbClr val="0F81D3"/>
    <a:srgbClr val="65AE1E"/>
    <a:srgbClr val="D9000F"/>
    <a:srgbClr val="CE000E"/>
    <a:srgbClr val="407015"/>
    <a:srgbClr val="90C044"/>
    <a:srgbClr val="199A29"/>
    <a:srgbClr val="A1C30A"/>
    <a:srgbClr val="0849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3C14E3-F5C7-4197-881A-5FE71D7155A5}" v="27" dt="2021-05-27T11:24:12.668"/>
    <p1510:client id="{2D2823B5-72A8-4210-8A1C-59722E0EFDC9}" v="3" dt="2021-06-16T16:33:16.263"/>
    <p1510:client id="{62850376-1E0B-46A8-A056-1190D1F86247}" v="2" dt="2021-06-21T10:37:37.777"/>
    <p1510:client id="{64A32386-D965-416C-9EBE-F10FD4DAFD17}" v="45" dt="2021-05-04T09:15:46.676"/>
    <p1510:client id="{656B31CE-EC04-49BA-8A44-3F8927700725}" v="1" dt="2021-05-06T11:25:23.854"/>
    <p1510:client id="{658FA800-D072-4F73-9A3E-C3423CAB4DC2}" v="165" dt="2021-05-04T08:30:34.745"/>
    <p1510:client id="{675C04DD-216E-4888-8E78-1F0CF731B3DA}" v="401" dt="2021-05-27T08:19:21.945"/>
    <p1510:client id="{6FC0FBDB-B38A-433D-B89D-AC66119EFB4D}" v="1" dt="2021-06-11T06:41:44.367"/>
    <p1510:client id="{796D38F0-17B8-4CE8-ACD7-25A1431ED275}" v="17" dt="2021-06-21T10:46:19.879"/>
    <p1510:client id="{833C379B-720D-4302-B599-80540B4AC177}" v="1" dt="2021-06-11T06:41:30.032"/>
    <p1510:client id="{947B8065-6D20-4514-89A3-DBD4FA5E391D}" v="119" dt="2021-05-04T08:52:51.893"/>
    <p1510:client id="{D48B0B54-468E-44AD-9A99-537CCFF15620}" v="67" dt="2021-05-27T21:31:42.128"/>
    <p1510:client id="{D97EA636-9A99-F133-9F8F-A46EEEFD3EF0}" v="546" dt="2021-05-26T10:00:38.524"/>
    <p1510:client id="{F48E3ADC-DD54-494E-9E1F-536B8DCB608A}" v="100" dt="2021-06-21T10:33:41.669"/>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320" y="40"/>
      </p:cViewPr>
      <p:guideLst>
        <p:guide orient="horz" pos="400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D97EA636-9A99-F133-9F8F-A46EEEFD3EF0}"/>
    <pc:docChg chg="addSld">
      <pc:chgData name="" userId="" providerId="" clId="Web-{D97EA636-9A99-F133-9F8F-A46EEEFD3EF0}" dt="2021-05-26T09:18:04.123" v="0"/>
      <pc:docMkLst>
        <pc:docMk/>
      </pc:docMkLst>
      <pc:sldChg chg="new">
        <pc:chgData name="" userId="" providerId="" clId="Web-{D97EA636-9A99-F133-9F8F-A46EEEFD3EF0}" dt="2021-05-26T09:18:04.123" v="0"/>
        <pc:sldMkLst>
          <pc:docMk/>
          <pc:sldMk cId="1362277525" sldId="273"/>
        </pc:sldMkLst>
      </pc:sldChg>
    </pc:docChg>
  </pc:docChgLst>
  <pc:docChgLst>
    <pc:chgData name="Haraldsson Anna - SOF" userId="S::anna.haraldsson2@helsingborg.se::a8505073-2ad4-4b1c-9fbc-f98f3cb09a01" providerId="AD" clId="Web-{64A32386-D965-416C-9EBE-F10FD4DAFD17}"/>
    <pc:docChg chg="modSld">
      <pc:chgData name="Haraldsson Anna - SOF" userId="S::anna.haraldsson2@helsingborg.se::a8505073-2ad4-4b1c-9fbc-f98f3cb09a01" providerId="AD" clId="Web-{64A32386-D965-416C-9EBE-F10FD4DAFD17}" dt="2021-05-04T09:15:46.676" v="44" actId="20577"/>
      <pc:docMkLst>
        <pc:docMk/>
      </pc:docMkLst>
      <pc:sldChg chg="modSp">
        <pc:chgData name="Haraldsson Anna - SOF" userId="S::anna.haraldsson2@helsingborg.se::a8505073-2ad4-4b1c-9fbc-f98f3cb09a01" providerId="AD" clId="Web-{64A32386-D965-416C-9EBE-F10FD4DAFD17}" dt="2021-05-04T09:15:46.676" v="44" actId="20577"/>
        <pc:sldMkLst>
          <pc:docMk/>
          <pc:sldMk cId="2401961982" sldId="265"/>
        </pc:sldMkLst>
        <pc:spChg chg="mod">
          <ac:chgData name="Haraldsson Anna - SOF" userId="S::anna.haraldsson2@helsingborg.se::a8505073-2ad4-4b1c-9fbc-f98f3cb09a01" providerId="AD" clId="Web-{64A32386-D965-416C-9EBE-F10FD4DAFD17}" dt="2021-05-04T09:15:46.676" v="44" actId="20577"/>
          <ac:spMkLst>
            <pc:docMk/>
            <pc:sldMk cId="2401961982" sldId="265"/>
            <ac:spMk id="5" creationId="{00000000-0000-0000-0000-000000000000}"/>
          </ac:spMkLst>
        </pc:spChg>
      </pc:sldChg>
    </pc:docChg>
  </pc:docChgLst>
  <pc:docChgLst>
    <pc:chgData name="Olsson Malin - SOF" userId="S::malin.olsson9@helsingborg.se::3c5def33-c4f3-47e0-afd4-13e9e7f19edf" providerId="AD" clId="Web-{293C14E3-F5C7-4197-881A-5FE71D7155A5}"/>
    <pc:docChg chg="modSld">
      <pc:chgData name="Olsson Malin - SOF" userId="S::malin.olsson9@helsingborg.se::3c5def33-c4f3-47e0-afd4-13e9e7f19edf" providerId="AD" clId="Web-{293C14E3-F5C7-4197-881A-5FE71D7155A5}" dt="2021-05-27T11:24:12.668" v="26" actId="1076"/>
      <pc:docMkLst>
        <pc:docMk/>
      </pc:docMkLst>
      <pc:sldChg chg="modSp">
        <pc:chgData name="Olsson Malin - SOF" userId="S::malin.olsson9@helsingborg.se::3c5def33-c4f3-47e0-afd4-13e9e7f19edf" providerId="AD" clId="Web-{293C14E3-F5C7-4197-881A-5FE71D7155A5}" dt="2021-05-27T11:23:30.574" v="20" actId="1076"/>
        <pc:sldMkLst>
          <pc:docMk/>
          <pc:sldMk cId="3777400530" sldId="274"/>
        </pc:sldMkLst>
        <pc:spChg chg="mod">
          <ac:chgData name="Olsson Malin - SOF" userId="S::malin.olsson9@helsingborg.se::3c5def33-c4f3-47e0-afd4-13e9e7f19edf" providerId="AD" clId="Web-{293C14E3-F5C7-4197-881A-5FE71D7155A5}" dt="2021-05-27T11:22:50.713" v="6" actId="1076"/>
          <ac:spMkLst>
            <pc:docMk/>
            <pc:sldMk cId="3777400530" sldId="274"/>
            <ac:spMk id="7" creationId="{00000000-0000-0000-0000-000000000000}"/>
          </ac:spMkLst>
        </pc:spChg>
        <pc:spChg chg="mod">
          <ac:chgData name="Olsson Malin - SOF" userId="S::malin.olsson9@helsingborg.se::3c5def33-c4f3-47e0-afd4-13e9e7f19edf" providerId="AD" clId="Web-{293C14E3-F5C7-4197-881A-5FE71D7155A5}" dt="2021-05-27T11:23:03.667" v="16" actId="1076"/>
          <ac:spMkLst>
            <pc:docMk/>
            <pc:sldMk cId="3777400530" sldId="274"/>
            <ac:spMk id="9" creationId="{00000000-0000-0000-0000-000000000000}"/>
          </ac:spMkLst>
        </pc:spChg>
        <pc:spChg chg="mod">
          <ac:chgData name="Olsson Malin - SOF" userId="S::malin.olsson9@helsingborg.se::3c5def33-c4f3-47e0-afd4-13e9e7f19edf" providerId="AD" clId="Web-{293C14E3-F5C7-4197-881A-5FE71D7155A5}" dt="2021-05-27T11:23:09.761" v="17" actId="1076"/>
          <ac:spMkLst>
            <pc:docMk/>
            <pc:sldMk cId="3777400530" sldId="274"/>
            <ac:spMk id="10" creationId="{00000000-0000-0000-0000-000000000000}"/>
          </ac:spMkLst>
        </pc:spChg>
        <pc:spChg chg="mod">
          <ac:chgData name="Olsson Malin - SOF" userId="S::malin.olsson9@helsingborg.se::3c5def33-c4f3-47e0-afd4-13e9e7f19edf" providerId="AD" clId="Web-{293C14E3-F5C7-4197-881A-5FE71D7155A5}" dt="2021-05-27T11:22:50.760" v="9" actId="1076"/>
          <ac:spMkLst>
            <pc:docMk/>
            <pc:sldMk cId="3777400530" sldId="274"/>
            <ac:spMk id="11" creationId="{00000000-0000-0000-0000-000000000000}"/>
          </ac:spMkLst>
        </pc:spChg>
        <pc:spChg chg="mod">
          <ac:chgData name="Olsson Malin - SOF" userId="S::malin.olsson9@helsingborg.se::3c5def33-c4f3-47e0-afd4-13e9e7f19edf" providerId="AD" clId="Web-{293C14E3-F5C7-4197-881A-5FE71D7155A5}" dt="2021-05-27T11:22:50.776" v="10" actId="1076"/>
          <ac:spMkLst>
            <pc:docMk/>
            <pc:sldMk cId="3777400530" sldId="274"/>
            <ac:spMk id="12" creationId="{00000000-0000-0000-0000-000000000000}"/>
          </ac:spMkLst>
        </pc:spChg>
        <pc:spChg chg="mod">
          <ac:chgData name="Olsson Malin - SOF" userId="S::malin.olsson9@helsingborg.se::3c5def33-c4f3-47e0-afd4-13e9e7f19edf" providerId="AD" clId="Web-{293C14E3-F5C7-4197-881A-5FE71D7155A5}" dt="2021-05-27T11:23:23.073" v="19" actId="1076"/>
          <ac:spMkLst>
            <pc:docMk/>
            <pc:sldMk cId="3777400530" sldId="274"/>
            <ac:spMk id="13" creationId="{00000000-0000-0000-0000-000000000000}"/>
          </ac:spMkLst>
        </pc:spChg>
        <pc:spChg chg="mod">
          <ac:chgData name="Olsson Malin - SOF" userId="S::malin.olsson9@helsingborg.se::3c5def33-c4f3-47e0-afd4-13e9e7f19edf" providerId="AD" clId="Web-{293C14E3-F5C7-4197-881A-5FE71D7155A5}" dt="2021-05-27T11:23:17.714" v="18" actId="1076"/>
          <ac:spMkLst>
            <pc:docMk/>
            <pc:sldMk cId="3777400530" sldId="274"/>
            <ac:spMk id="14" creationId="{00000000-0000-0000-0000-000000000000}"/>
          </ac:spMkLst>
        </pc:spChg>
        <pc:spChg chg="mod">
          <ac:chgData name="Olsson Malin - SOF" userId="S::malin.olsson9@helsingborg.se::3c5def33-c4f3-47e0-afd4-13e9e7f19edf" providerId="AD" clId="Web-{293C14E3-F5C7-4197-881A-5FE71D7155A5}" dt="2021-05-27T11:22:50.823" v="13" actId="1076"/>
          <ac:spMkLst>
            <pc:docMk/>
            <pc:sldMk cId="3777400530" sldId="274"/>
            <ac:spMk id="15" creationId="{00000000-0000-0000-0000-000000000000}"/>
          </ac:spMkLst>
        </pc:spChg>
        <pc:spChg chg="mod">
          <ac:chgData name="Olsson Malin - SOF" userId="S::malin.olsson9@helsingborg.se::3c5def33-c4f3-47e0-afd4-13e9e7f19edf" providerId="AD" clId="Web-{293C14E3-F5C7-4197-881A-5FE71D7155A5}" dt="2021-05-27T11:23:30.574" v="20" actId="1076"/>
          <ac:spMkLst>
            <pc:docMk/>
            <pc:sldMk cId="3777400530" sldId="274"/>
            <ac:spMk id="16" creationId="{00000000-0000-0000-0000-000000000000}"/>
          </ac:spMkLst>
        </pc:spChg>
        <pc:spChg chg="mod">
          <ac:chgData name="Olsson Malin - SOF" userId="S::malin.olsson9@helsingborg.se::3c5def33-c4f3-47e0-afd4-13e9e7f19edf" providerId="AD" clId="Web-{293C14E3-F5C7-4197-881A-5FE71D7155A5}" dt="2021-05-27T11:22:50.854" v="15" actId="1076"/>
          <ac:spMkLst>
            <pc:docMk/>
            <pc:sldMk cId="3777400530" sldId="274"/>
            <ac:spMk id="17" creationId="{00000000-0000-0000-0000-000000000000}"/>
          </ac:spMkLst>
        </pc:spChg>
      </pc:sldChg>
      <pc:sldChg chg="modSp">
        <pc:chgData name="Olsson Malin - SOF" userId="S::malin.olsson9@helsingborg.se::3c5def33-c4f3-47e0-afd4-13e9e7f19edf" providerId="AD" clId="Web-{293C14E3-F5C7-4197-881A-5FE71D7155A5}" dt="2021-05-27T11:22:31.885" v="5" actId="1076"/>
        <pc:sldMkLst>
          <pc:docMk/>
          <pc:sldMk cId="2630189227" sldId="282"/>
        </pc:sldMkLst>
        <pc:spChg chg="mod">
          <ac:chgData name="Olsson Malin - SOF" userId="S::malin.olsson9@helsingborg.se::3c5def33-c4f3-47e0-afd4-13e9e7f19edf" providerId="AD" clId="Web-{293C14E3-F5C7-4197-881A-5FE71D7155A5}" dt="2021-05-27T11:22:18.838" v="0" actId="1076"/>
          <ac:spMkLst>
            <pc:docMk/>
            <pc:sldMk cId="2630189227" sldId="282"/>
            <ac:spMk id="6" creationId="{00000000-0000-0000-0000-000000000000}"/>
          </ac:spMkLst>
        </pc:spChg>
        <pc:spChg chg="mod">
          <ac:chgData name="Olsson Malin - SOF" userId="S::malin.olsson9@helsingborg.se::3c5def33-c4f3-47e0-afd4-13e9e7f19edf" providerId="AD" clId="Web-{293C14E3-F5C7-4197-881A-5FE71D7155A5}" dt="2021-05-27T11:22:31.885" v="5" actId="1076"/>
          <ac:spMkLst>
            <pc:docMk/>
            <pc:sldMk cId="2630189227" sldId="282"/>
            <ac:spMk id="8" creationId="{00000000-0000-0000-0000-000000000000}"/>
          </ac:spMkLst>
        </pc:spChg>
        <pc:spChg chg="mod">
          <ac:chgData name="Olsson Malin - SOF" userId="S::malin.olsson9@helsingborg.se::3c5def33-c4f3-47e0-afd4-13e9e7f19edf" providerId="AD" clId="Web-{293C14E3-F5C7-4197-881A-5FE71D7155A5}" dt="2021-05-27T11:22:18.869" v="2" actId="1076"/>
          <ac:spMkLst>
            <pc:docMk/>
            <pc:sldMk cId="2630189227" sldId="282"/>
            <ac:spMk id="9" creationId="{00000000-0000-0000-0000-000000000000}"/>
          </ac:spMkLst>
        </pc:spChg>
        <pc:spChg chg="mod">
          <ac:chgData name="Olsson Malin - SOF" userId="S::malin.olsson9@helsingborg.se::3c5def33-c4f3-47e0-afd4-13e9e7f19edf" providerId="AD" clId="Web-{293C14E3-F5C7-4197-881A-5FE71D7155A5}" dt="2021-05-27T11:22:18.885" v="3" actId="1076"/>
          <ac:spMkLst>
            <pc:docMk/>
            <pc:sldMk cId="2630189227" sldId="282"/>
            <ac:spMk id="10" creationId="{00000000-0000-0000-0000-000000000000}"/>
          </ac:spMkLst>
        </pc:spChg>
        <pc:spChg chg="mod">
          <ac:chgData name="Olsson Malin - SOF" userId="S::malin.olsson9@helsingborg.se::3c5def33-c4f3-47e0-afd4-13e9e7f19edf" providerId="AD" clId="Web-{293C14E3-F5C7-4197-881A-5FE71D7155A5}" dt="2021-05-27T11:22:18.900" v="4" actId="1076"/>
          <ac:spMkLst>
            <pc:docMk/>
            <pc:sldMk cId="2630189227" sldId="282"/>
            <ac:spMk id="11" creationId="{00000000-0000-0000-0000-000000000000}"/>
          </ac:spMkLst>
        </pc:spChg>
      </pc:sldChg>
      <pc:sldChg chg="modSp">
        <pc:chgData name="Olsson Malin - SOF" userId="S::malin.olsson9@helsingborg.se::3c5def33-c4f3-47e0-afd4-13e9e7f19edf" providerId="AD" clId="Web-{293C14E3-F5C7-4197-881A-5FE71D7155A5}" dt="2021-05-27T11:24:12.668" v="26" actId="1076"/>
        <pc:sldMkLst>
          <pc:docMk/>
          <pc:sldMk cId="3293010442" sldId="287"/>
        </pc:sldMkLst>
        <pc:spChg chg="mod">
          <ac:chgData name="Olsson Malin - SOF" userId="S::malin.olsson9@helsingborg.se::3c5def33-c4f3-47e0-afd4-13e9e7f19edf" providerId="AD" clId="Web-{293C14E3-F5C7-4197-881A-5FE71D7155A5}" dt="2021-05-27T11:23:47.855" v="21" actId="1076"/>
          <ac:spMkLst>
            <pc:docMk/>
            <pc:sldMk cId="3293010442" sldId="287"/>
            <ac:spMk id="9" creationId="{00000000-0000-0000-0000-000000000000}"/>
          </ac:spMkLst>
        </pc:spChg>
        <pc:spChg chg="mod">
          <ac:chgData name="Olsson Malin - SOF" userId="S::malin.olsson9@helsingborg.se::3c5def33-c4f3-47e0-afd4-13e9e7f19edf" providerId="AD" clId="Web-{293C14E3-F5C7-4197-881A-5FE71D7155A5}" dt="2021-05-27T11:24:12.668" v="26" actId="1076"/>
          <ac:spMkLst>
            <pc:docMk/>
            <pc:sldMk cId="3293010442" sldId="287"/>
            <ac:spMk id="10" creationId="{00000000-0000-0000-0000-000000000000}"/>
          </ac:spMkLst>
        </pc:spChg>
        <pc:spChg chg="mod">
          <ac:chgData name="Olsson Malin - SOF" userId="S::malin.olsson9@helsingborg.se::3c5def33-c4f3-47e0-afd4-13e9e7f19edf" providerId="AD" clId="Web-{293C14E3-F5C7-4197-881A-5FE71D7155A5}" dt="2021-05-27T11:23:47.886" v="23" actId="1076"/>
          <ac:spMkLst>
            <pc:docMk/>
            <pc:sldMk cId="3293010442" sldId="287"/>
            <ac:spMk id="11" creationId="{00000000-0000-0000-0000-000000000000}"/>
          </ac:spMkLst>
        </pc:spChg>
        <pc:spChg chg="mod">
          <ac:chgData name="Olsson Malin - SOF" userId="S::malin.olsson9@helsingborg.se::3c5def33-c4f3-47e0-afd4-13e9e7f19edf" providerId="AD" clId="Web-{293C14E3-F5C7-4197-881A-5FE71D7155A5}" dt="2021-05-27T11:23:47.886" v="24" actId="1076"/>
          <ac:spMkLst>
            <pc:docMk/>
            <pc:sldMk cId="3293010442" sldId="287"/>
            <ac:spMk id="12" creationId="{00000000-0000-0000-0000-000000000000}"/>
          </ac:spMkLst>
        </pc:spChg>
        <pc:spChg chg="mod">
          <ac:chgData name="Olsson Malin - SOF" userId="S::malin.olsson9@helsingborg.se::3c5def33-c4f3-47e0-afd4-13e9e7f19edf" providerId="AD" clId="Web-{293C14E3-F5C7-4197-881A-5FE71D7155A5}" dt="2021-05-27T11:23:47.902" v="25" actId="1076"/>
          <ac:spMkLst>
            <pc:docMk/>
            <pc:sldMk cId="3293010442" sldId="287"/>
            <ac:spMk id="13" creationId="{00000000-0000-0000-0000-000000000000}"/>
          </ac:spMkLst>
        </pc:spChg>
      </pc:sldChg>
    </pc:docChg>
  </pc:docChgLst>
  <pc:docChgLst>
    <pc:chgData name="Hagberg Vendela - SOF" userId="S::vendela.hagberg@helsingborg.se::879958b2-8aaa-4cb1-8a57-918e038105af" providerId="AD" clId="Web-{947B8065-6D20-4514-89A3-DBD4FA5E391D}"/>
    <pc:docChg chg="addSld modSld sldOrd">
      <pc:chgData name="Hagberg Vendela - SOF" userId="S::vendela.hagberg@helsingborg.se::879958b2-8aaa-4cb1-8a57-918e038105af" providerId="AD" clId="Web-{947B8065-6D20-4514-89A3-DBD4FA5E391D}" dt="2021-05-04T08:52:51.893" v="114" actId="20577"/>
      <pc:docMkLst>
        <pc:docMk/>
      </pc:docMkLst>
      <pc:sldChg chg="delSp modSp">
        <pc:chgData name="Hagberg Vendela - SOF" userId="S::vendela.hagberg@helsingborg.se::879958b2-8aaa-4cb1-8a57-918e038105af" providerId="AD" clId="Web-{947B8065-6D20-4514-89A3-DBD4FA5E391D}" dt="2021-05-04T08:28:44.090" v="11"/>
        <pc:sldMkLst>
          <pc:docMk/>
          <pc:sldMk cId="2884294375" sldId="269"/>
        </pc:sldMkLst>
        <pc:spChg chg="mod">
          <ac:chgData name="Hagberg Vendela - SOF" userId="S::vendela.hagberg@helsingborg.se::879958b2-8aaa-4cb1-8a57-918e038105af" providerId="AD" clId="Web-{947B8065-6D20-4514-89A3-DBD4FA5E391D}" dt="2021-05-04T08:28:38.496" v="9" actId="20577"/>
          <ac:spMkLst>
            <pc:docMk/>
            <pc:sldMk cId="2884294375" sldId="269"/>
            <ac:spMk id="2" creationId="{00000000-0000-0000-0000-000000000000}"/>
          </ac:spMkLst>
        </pc:spChg>
        <pc:spChg chg="del mod">
          <ac:chgData name="Hagberg Vendela - SOF" userId="S::vendela.hagberg@helsingborg.se::879958b2-8aaa-4cb1-8a57-918e038105af" providerId="AD" clId="Web-{947B8065-6D20-4514-89A3-DBD4FA5E391D}" dt="2021-05-04T08:28:44.090" v="11"/>
          <ac:spMkLst>
            <pc:docMk/>
            <pc:sldMk cId="2884294375" sldId="269"/>
            <ac:spMk id="4" creationId="{00000000-0000-0000-0000-000000000000}"/>
          </ac:spMkLst>
        </pc:spChg>
      </pc:sldChg>
      <pc:sldChg chg="modSp ord">
        <pc:chgData name="Hagberg Vendela - SOF" userId="S::vendela.hagberg@helsingborg.se::879958b2-8aaa-4cb1-8a57-918e038105af" providerId="AD" clId="Web-{947B8065-6D20-4514-89A3-DBD4FA5E391D}" dt="2021-05-04T08:30:46.437" v="34"/>
        <pc:sldMkLst>
          <pc:docMk/>
          <pc:sldMk cId="3795365184" sldId="270"/>
        </pc:sldMkLst>
        <pc:spChg chg="mod">
          <ac:chgData name="Hagberg Vendela - SOF" userId="S::vendela.hagberg@helsingborg.se::879958b2-8aaa-4cb1-8a57-918e038105af" providerId="AD" clId="Web-{947B8065-6D20-4514-89A3-DBD4FA5E391D}" dt="2021-05-04T08:30:23.545" v="33" actId="20577"/>
          <ac:spMkLst>
            <pc:docMk/>
            <pc:sldMk cId="3795365184" sldId="270"/>
            <ac:spMk id="3" creationId="{00000000-0000-0000-0000-000000000000}"/>
          </ac:spMkLst>
        </pc:spChg>
      </pc:sldChg>
      <pc:sldChg chg="modSp">
        <pc:chgData name="Hagberg Vendela - SOF" userId="S::vendela.hagberg@helsingborg.se::879958b2-8aaa-4cb1-8a57-918e038105af" providerId="AD" clId="Web-{947B8065-6D20-4514-89A3-DBD4FA5E391D}" dt="2021-05-04T08:31:55.391" v="107" actId="20577"/>
        <pc:sldMkLst>
          <pc:docMk/>
          <pc:sldMk cId="1467509961" sldId="271"/>
        </pc:sldMkLst>
        <pc:spChg chg="mod">
          <ac:chgData name="Hagberg Vendela - SOF" userId="S::vendela.hagberg@helsingborg.se::879958b2-8aaa-4cb1-8a57-918e038105af" providerId="AD" clId="Web-{947B8065-6D20-4514-89A3-DBD4FA5E391D}" dt="2021-05-04T08:31:52.141" v="106" actId="20577"/>
          <ac:spMkLst>
            <pc:docMk/>
            <pc:sldMk cId="1467509961" sldId="271"/>
            <ac:spMk id="2" creationId="{00000000-0000-0000-0000-000000000000}"/>
          </ac:spMkLst>
        </pc:spChg>
        <pc:spChg chg="mod">
          <ac:chgData name="Hagberg Vendela - SOF" userId="S::vendela.hagberg@helsingborg.se::879958b2-8aaa-4cb1-8a57-918e038105af" providerId="AD" clId="Web-{947B8065-6D20-4514-89A3-DBD4FA5E391D}" dt="2021-05-04T08:31:55.391" v="107" actId="20577"/>
          <ac:spMkLst>
            <pc:docMk/>
            <pc:sldMk cId="1467509961" sldId="271"/>
            <ac:spMk id="3" creationId="{00000000-0000-0000-0000-000000000000}"/>
          </ac:spMkLst>
        </pc:spChg>
      </pc:sldChg>
      <pc:sldChg chg="modSp new">
        <pc:chgData name="Hagberg Vendela - SOF" userId="S::vendela.hagberg@helsingborg.se::879958b2-8aaa-4cb1-8a57-918e038105af" providerId="AD" clId="Web-{947B8065-6D20-4514-89A3-DBD4FA5E391D}" dt="2021-05-04T08:52:51.893" v="114" actId="20577"/>
        <pc:sldMkLst>
          <pc:docMk/>
          <pc:sldMk cId="4218502682" sldId="272"/>
        </pc:sldMkLst>
        <pc:spChg chg="mod">
          <ac:chgData name="Hagberg Vendela - SOF" userId="S::vendela.hagberg@helsingborg.se::879958b2-8aaa-4cb1-8a57-918e038105af" providerId="AD" clId="Web-{947B8065-6D20-4514-89A3-DBD4FA5E391D}" dt="2021-05-04T08:52:51.893" v="114" actId="20577"/>
          <ac:spMkLst>
            <pc:docMk/>
            <pc:sldMk cId="4218502682" sldId="272"/>
            <ac:spMk id="2" creationId="{936BBFC9-5F15-4C96-916C-427A9C96C8FE}"/>
          </ac:spMkLst>
        </pc:spChg>
      </pc:sldChg>
    </pc:docChg>
  </pc:docChgLst>
  <pc:docChgLst>
    <pc:chgData name="Olsson Malin - SOF" userId="S::malin.olsson9@helsingborg.se::3c5def33-c4f3-47e0-afd4-13e9e7f19edf" providerId="AD" clId="Web-{656B31CE-EC04-49BA-8A44-3F8927700725}"/>
    <pc:docChg chg="modSld">
      <pc:chgData name="Olsson Malin - SOF" userId="S::malin.olsson9@helsingborg.se::3c5def33-c4f3-47e0-afd4-13e9e7f19edf" providerId="AD" clId="Web-{656B31CE-EC04-49BA-8A44-3F8927700725}" dt="2021-05-06T11:25:23.854" v="0" actId="20577"/>
      <pc:docMkLst>
        <pc:docMk/>
      </pc:docMkLst>
      <pc:sldChg chg="modSp">
        <pc:chgData name="Olsson Malin - SOF" userId="S::malin.olsson9@helsingborg.se::3c5def33-c4f3-47e0-afd4-13e9e7f19edf" providerId="AD" clId="Web-{656B31CE-EC04-49BA-8A44-3F8927700725}" dt="2021-05-06T11:25:23.854" v="0" actId="20577"/>
        <pc:sldMkLst>
          <pc:docMk/>
          <pc:sldMk cId="2401961982" sldId="265"/>
        </pc:sldMkLst>
        <pc:spChg chg="mod">
          <ac:chgData name="Olsson Malin - SOF" userId="S::malin.olsson9@helsingborg.se::3c5def33-c4f3-47e0-afd4-13e9e7f19edf" providerId="AD" clId="Web-{656B31CE-EC04-49BA-8A44-3F8927700725}" dt="2021-05-06T11:25:23.854" v="0" actId="20577"/>
          <ac:spMkLst>
            <pc:docMk/>
            <pc:sldMk cId="2401961982" sldId="265"/>
            <ac:spMk id="5" creationId="{00000000-0000-0000-0000-000000000000}"/>
          </ac:spMkLst>
        </pc:spChg>
      </pc:sldChg>
    </pc:docChg>
  </pc:docChgLst>
  <pc:docChgLst>
    <pc:chgData name="Olsson Malin - SOF" userId="S::malin.olsson9@helsingborg.se::3c5def33-c4f3-47e0-afd4-13e9e7f19edf" providerId="AD" clId="Web-{6FC0FBDB-B38A-433D-B89D-AC66119EFB4D}"/>
    <pc:docChg chg="modSld">
      <pc:chgData name="Olsson Malin - SOF" userId="S::malin.olsson9@helsingborg.se::3c5def33-c4f3-47e0-afd4-13e9e7f19edf" providerId="AD" clId="Web-{6FC0FBDB-B38A-433D-B89D-AC66119EFB4D}" dt="2021-06-11T06:41:44.367" v="0"/>
      <pc:docMkLst>
        <pc:docMk/>
      </pc:docMkLst>
      <pc:sldChg chg="delSp">
        <pc:chgData name="Olsson Malin - SOF" userId="S::malin.olsson9@helsingborg.se::3c5def33-c4f3-47e0-afd4-13e9e7f19edf" providerId="AD" clId="Web-{6FC0FBDB-B38A-433D-B89D-AC66119EFB4D}" dt="2021-06-11T06:41:44.367" v="0"/>
        <pc:sldMkLst>
          <pc:docMk/>
          <pc:sldMk cId="597240291" sldId="285"/>
        </pc:sldMkLst>
        <pc:spChg chg="del">
          <ac:chgData name="Olsson Malin - SOF" userId="S::malin.olsson9@helsingborg.se::3c5def33-c4f3-47e0-afd4-13e9e7f19edf" providerId="AD" clId="Web-{6FC0FBDB-B38A-433D-B89D-AC66119EFB4D}" dt="2021-06-11T06:41:44.367" v="0"/>
          <ac:spMkLst>
            <pc:docMk/>
            <pc:sldMk cId="597240291" sldId="285"/>
            <ac:spMk id="2" creationId="{20CC479A-782C-4D1E-8198-A1167D32B1D9}"/>
          </ac:spMkLst>
        </pc:spChg>
      </pc:sldChg>
    </pc:docChg>
  </pc:docChgLst>
  <pc:docChgLst>
    <pc:chgData name="Haraldsson Anna - SOF" userId="S::anna.haraldsson2@helsingborg.se::a8505073-2ad4-4b1c-9fbc-f98f3cb09a01" providerId="AD" clId="Web-{833C379B-720D-4302-B599-80540B4AC177}"/>
    <pc:docChg chg="modSld">
      <pc:chgData name="Haraldsson Anna - SOF" userId="S::anna.haraldsson2@helsingborg.se::a8505073-2ad4-4b1c-9fbc-f98f3cb09a01" providerId="AD" clId="Web-{833C379B-720D-4302-B599-80540B4AC177}" dt="2021-06-11T06:41:30.032" v="0"/>
      <pc:docMkLst>
        <pc:docMk/>
      </pc:docMkLst>
      <pc:sldChg chg="addSp">
        <pc:chgData name="Haraldsson Anna - SOF" userId="S::anna.haraldsson2@helsingborg.se::a8505073-2ad4-4b1c-9fbc-f98f3cb09a01" providerId="AD" clId="Web-{833C379B-720D-4302-B599-80540B4AC177}" dt="2021-06-11T06:41:30.032" v="0"/>
        <pc:sldMkLst>
          <pc:docMk/>
          <pc:sldMk cId="597240291" sldId="285"/>
        </pc:sldMkLst>
        <pc:spChg chg="add">
          <ac:chgData name="Haraldsson Anna - SOF" userId="S::anna.haraldsson2@helsingborg.se::a8505073-2ad4-4b1c-9fbc-f98f3cb09a01" providerId="AD" clId="Web-{833C379B-720D-4302-B599-80540B4AC177}" dt="2021-06-11T06:41:30.032" v="0"/>
          <ac:spMkLst>
            <pc:docMk/>
            <pc:sldMk cId="597240291" sldId="285"/>
            <ac:spMk id="2" creationId="{20CC479A-782C-4D1E-8198-A1167D32B1D9}"/>
          </ac:spMkLst>
        </pc:spChg>
      </pc:sldChg>
    </pc:docChg>
  </pc:docChgLst>
  <pc:docChgLst>
    <pc:chgData name="Haraldsson Anna - SOF" userId="S::anna.haraldsson2@helsingborg.se::a8505073-2ad4-4b1c-9fbc-f98f3cb09a01" providerId="AD" clId="Web-{F48E3ADC-DD54-494E-9E1F-536B8DCB608A}"/>
    <pc:docChg chg="modSld">
      <pc:chgData name="Haraldsson Anna - SOF" userId="S::anna.haraldsson2@helsingborg.se::a8505073-2ad4-4b1c-9fbc-f98f3cb09a01" providerId="AD" clId="Web-{F48E3ADC-DD54-494E-9E1F-536B8DCB608A}" dt="2021-06-21T10:33:41.669" v="99" actId="20577"/>
      <pc:docMkLst>
        <pc:docMk/>
      </pc:docMkLst>
      <pc:sldChg chg="modSp">
        <pc:chgData name="Haraldsson Anna - SOF" userId="S::anna.haraldsson2@helsingborg.se::a8505073-2ad4-4b1c-9fbc-f98f3cb09a01" providerId="AD" clId="Web-{F48E3ADC-DD54-494E-9E1F-536B8DCB608A}" dt="2021-06-21T10:33:41.669" v="99" actId="20577"/>
        <pc:sldMkLst>
          <pc:docMk/>
          <pc:sldMk cId="1078766080" sldId="298"/>
        </pc:sldMkLst>
        <pc:spChg chg="mod">
          <ac:chgData name="Haraldsson Anna - SOF" userId="S::anna.haraldsson2@helsingborg.se::a8505073-2ad4-4b1c-9fbc-f98f3cb09a01" providerId="AD" clId="Web-{F48E3ADC-DD54-494E-9E1F-536B8DCB608A}" dt="2021-06-21T10:33:41.669" v="99" actId="20577"/>
          <ac:spMkLst>
            <pc:docMk/>
            <pc:sldMk cId="1078766080" sldId="298"/>
            <ac:spMk id="5" creationId="{00000000-0000-0000-0000-000000000000}"/>
          </ac:spMkLst>
        </pc:spChg>
      </pc:sldChg>
    </pc:docChg>
  </pc:docChgLst>
  <pc:docChgLst>
    <pc:chgData name="Hagberg Vendela - SOF" userId="S::vendela.hagberg@helsingborg.se::879958b2-8aaa-4cb1-8a57-918e038105af" providerId="AD" clId="Web-{D48B0B54-468E-44AD-9A99-537CCFF15620}"/>
    <pc:docChg chg="modSld">
      <pc:chgData name="Hagberg Vendela - SOF" userId="S::vendela.hagberg@helsingborg.se::879958b2-8aaa-4cb1-8a57-918e038105af" providerId="AD" clId="Web-{D48B0B54-468E-44AD-9A99-537CCFF15620}" dt="2021-05-27T21:31:40.675" v="59" actId="20577"/>
      <pc:docMkLst>
        <pc:docMk/>
      </pc:docMkLst>
      <pc:sldChg chg="modSp">
        <pc:chgData name="Hagberg Vendela - SOF" userId="S::vendela.hagberg@helsingborg.se::879958b2-8aaa-4cb1-8a57-918e038105af" providerId="AD" clId="Web-{D48B0B54-468E-44AD-9A99-537CCFF15620}" dt="2021-05-27T21:31:05.690" v="54" actId="20577"/>
        <pc:sldMkLst>
          <pc:docMk/>
          <pc:sldMk cId="3777400530" sldId="274"/>
        </pc:sldMkLst>
        <pc:spChg chg="mod">
          <ac:chgData name="Hagberg Vendela - SOF" userId="S::vendela.hagberg@helsingborg.se::879958b2-8aaa-4cb1-8a57-918e038105af" providerId="AD" clId="Web-{D48B0B54-468E-44AD-9A99-537CCFF15620}" dt="2021-05-27T21:31:05.690" v="54" actId="20577"/>
          <ac:spMkLst>
            <pc:docMk/>
            <pc:sldMk cId="3777400530" sldId="274"/>
            <ac:spMk id="3" creationId="{28A5EEF7-6860-49B8-A8F3-858673E9D1AA}"/>
          </ac:spMkLst>
        </pc:spChg>
      </pc:sldChg>
      <pc:sldChg chg="modSp">
        <pc:chgData name="Hagberg Vendela - SOF" userId="S::vendela.hagberg@helsingborg.se::879958b2-8aaa-4cb1-8a57-918e038105af" providerId="AD" clId="Web-{D48B0B54-468E-44AD-9A99-537CCFF15620}" dt="2021-05-27T21:30:37.783" v="48" actId="20577"/>
        <pc:sldMkLst>
          <pc:docMk/>
          <pc:sldMk cId="2173325359" sldId="280"/>
        </pc:sldMkLst>
        <pc:spChg chg="mod">
          <ac:chgData name="Hagberg Vendela - SOF" userId="S::vendela.hagberg@helsingborg.se::879958b2-8aaa-4cb1-8a57-918e038105af" providerId="AD" clId="Web-{D48B0B54-468E-44AD-9A99-537CCFF15620}" dt="2021-05-27T21:30:37.783" v="48" actId="20577"/>
          <ac:spMkLst>
            <pc:docMk/>
            <pc:sldMk cId="2173325359" sldId="280"/>
            <ac:spMk id="5" creationId="{00000000-0000-0000-0000-000000000000}"/>
          </ac:spMkLst>
        </pc:spChg>
      </pc:sldChg>
      <pc:sldChg chg="modSp">
        <pc:chgData name="Hagberg Vendela - SOF" userId="S::vendela.hagberg@helsingborg.se::879958b2-8aaa-4cb1-8a57-918e038105af" providerId="AD" clId="Web-{D48B0B54-468E-44AD-9A99-537CCFF15620}" dt="2021-05-27T21:30:27.750" v="46" actId="20577"/>
        <pc:sldMkLst>
          <pc:docMk/>
          <pc:sldMk cId="3429198636" sldId="281"/>
        </pc:sldMkLst>
        <pc:spChg chg="mod">
          <ac:chgData name="Hagberg Vendela - SOF" userId="S::vendela.hagberg@helsingborg.se::879958b2-8aaa-4cb1-8a57-918e038105af" providerId="AD" clId="Web-{D48B0B54-468E-44AD-9A99-537CCFF15620}" dt="2021-05-27T21:30:27.750" v="46" actId="20577"/>
          <ac:spMkLst>
            <pc:docMk/>
            <pc:sldMk cId="3429198636" sldId="281"/>
            <ac:spMk id="3" creationId="{0931B714-A466-4214-A418-7F9922CFC873}"/>
          </ac:spMkLst>
        </pc:spChg>
      </pc:sldChg>
      <pc:sldChg chg="modSp">
        <pc:chgData name="Hagberg Vendela - SOF" userId="S::vendela.hagberg@helsingborg.se::879958b2-8aaa-4cb1-8a57-918e038105af" providerId="AD" clId="Web-{D48B0B54-468E-44AD-9A99-537CCFF15620}" dt="2021-05-27T21:30:54.784" v="52" actId="20577"/>
        <pc:sldMkLst>
          <pc:docMk/>
          <pc:sldMk cId="2630189227" sldId="282"/>
        </pc:sldMkLst>
        <pc:spChg chg="mod">
          <ac:chgData name="Hagberg Vendela - SOF" userId="S::vendela.hagberg@helsingborg.se::879958b2-8aaa-4cb1-8a57-918e038105af" providerId="AD" clId="Web-{D48B0B54-468E-44AD-9A99-537CCFF15620}" dt="2021-05-27T21:30:54.784" v="52" actId="20577"/>
          <ac:spMkLst>
            <pc:docMk/>
            <pc:sldMk cId="2630189227" sldId="282"/>
            <ac:spMk id="3" creationId="{CD1262D2-BAA2-4990-B84C-679C47726029}"/>
          </ac:spMkLst>
        </pc:spChg>
      </pc:sldChg>
      <pc:sldChg chg="modSp">
        <pc:chgData name="Hagberg Vendela - SOF" userId="S::vendela.hagberg@helsingborg.se::879958b2-8aaa-4cb1-8a57-918e038105af" providerId="AD" clId="Web-{D48B0B54-468E-44AD-9A99-537CCFF15620}" dt="2021-05-27T21:31:40.675" v="59" actId="20577"/>
        <pc:sldMkLst>
          <pc:docMk/>
          <pc:sldMk cId="3061646282" sldId="283"/>
        </pc:sldMkLst>
        <pc:spChg chg="mod">
          <ac:chgData name="Hagberg Vendela - SOF" userId="S::vendela.hagberg@helsingborg.se::879958b2-8aaa-4cb1-8a57-918e038105af" providerId="AD" clId="Web-{D48B0B54-468E-44AD-9A99-537CCFF15620}" dt="2021-05-27T21:31:40.675" v="59" actId="20577"/>
          <ac:spMkLst>
            <pc:docMk/>
            <pc:sldMk cId="3061646282" sldId="283"/>
            <ac:spMk id="2" creationId="{779C1C2F-DF3A-409E-9645-A8AA5D257836}"/>
          </ac:spMkLst>
        </pc:spChg>
        <pc:spChg chg="mod">
          <ac:chgData name="Hagberg Vendela - SOF" userId="S::vendela.hagberg@helsingborg.se::879958b2-8aaa-4cb1-8a57-918e038105af" providerId="AD" clId="Web-{D48B0B54-468E-44AD-9A99-537CCFF15620}" dt="2021-05-27T21:31:37.269" v="58" actId="20577"/>
          <ac:spMkLst>
            <pc:docMk/>
            <pc:sldMk cId="3061646282" sldId="283"/>
            <ac:spMk id="3" creationId="{25CE417D-68BA-45C6-86B6-C551219B94BD}"/>
          </ac:spMkLst>
        </pc:spChg>
      </pc:sldChg>
      <pc:sldChg chg="modSp">
        <pc:chgData name="Hagberg Vendela - SOF" userId="S::vendela.hagberg@helsingborg.se::879958b2-8aaa-4cb1-8a57-918e038105af" providerId="AD" clId="Web-{D48B0B54-468E-44AD-9A99-537CCFF15620}" dt="2021-05-27T21:30:47.565" v="50" actId="20577"/>
        <pc:sldMkLst>
          <pc:docMk/>
          <pc:sldMk cId="2687292367" sldId="284"/>
        </pc:sldMkLst>
        <pc:spChg chg="mod">
          <ac:chgData name="Hagberg Vendela - SOF" userId="S::vendela.hagberg@helsingborg.se::879958b2-8aaa-4cb1-8a57-918e038105af" providerId="AD" clId="Web-{D48B0B54-468E-44AD-9A99-537CCFF15620}" dt="2021-05-27T21:27:54.387" v="12" actId="20577"/>
          <ac:spMkLst>
            <pc:docMk/>
            <pc:sldMk cId="2687292367" sldId="284"/>
            <ac:spMk id="2" creationId="{74ADC79A-6969-4E18-A32A-021607E53533}"/>
          </ac:spMkLst>
        </pc:spChg>
        <pc:spChg chg="mod">
          <ac:chgData name="Hagberg Vendela - SOF" userId="S::vendela.hagberg@helsingborg.se::879958b2-8aaa-4cb1-8a57-918e038105af" providerId="AD" clId="Web-{D48B0B54-468E-44AD-9A99-537CCFF15620}" dt="2021-05-27T21:30:47.565" v="50" actId="20577"/>
          <ac:spMkLst>
            <pc:docMk/>
            <pc:sldMk cId="2687292367" sldId="284"/>
            <ac:spMk id="3" creationId="{5C70C44D-56FC-454A-9FAE-AFC93CC1E5EA}"/>
          </ac:spMkLst>
        </pc:spChg>
      </pc:sldChg>
      <pc:sldChg chg="modSp">
        <pc:chgData name="Hagberg Vendela - SOF" userId="S::vendela.hagberg@helsingborg.se::879958b2-8aaa-4cb1-8a57-918e038105af" providerId="AD" clId="Web-{D48B0B54-468E-44AD-9A99-537CCFF15620}" dt="2021-05-27T21:31:28.269" v="56" actId="20577"/>
        <pc:sldMkLst>
          <pc:docMk/>
          <pc:sldMk cId="3293010442" sldId="287"/>
        </pc:sldMkLst>
        <pc:spChg chg="mod">
          <ac:chgData name="Hagberg Vendela - SOF" userId="S::vendela.hagberg@helsingborg.se::879958b2-8aaa-4cb1-8a57-918e038105af" providerId="AD" clId="Web-{D48B0B54-468E-44AD-9A99-537CCFF15620}" dt="2021-05-27T21:31:28.269" v="56" actId="20577"/>
          <ac:spMkLst>
            <pc:docMk/>
            <pc:sldMk cId="3293010442" sldId="287"/>
            <ac:spMk id="3" creationId="{28A5EEF7-6860-49B8-A8F3-858673E9D1AA}"/>
          </ac:spMkLst>
        </pc:spChg>
      </pc:sldChg>
    </pc:docChg>
  </pc:docChgLst>
  <pc:docChgLst>
    <pc:chgData name="Haraldsson Anna - SOF" userId="S::anna.haraldsson2@helsingborg.se::a8505073-2ad4-4b1c-9fbc-f98f3cb09a01" providerId="AD" clId="Web-{62850376-1E0B-46A8-A056-1190D1F86247}"/>
    <pc:docChg chg="modSld">
      <pc:chgData name="Haraldsson Anna - SOF" userId="S::anna.haraldsson2@helsingborg.se::a8505073-2ad4-4b1c-9fbc-f98f3cb09a01" providerId="AD" clId="Web-{62850376-1E0B-46A8-A056-1190D1F86247}" dt="2021-06-21T10:37:37.777" v="1"/>
      <pc:docMkLst>
        <pc:docMk/>
      </pc:docMkLst>
      <pc:sldChg chg="addAnim modAnim">
        <pc:chgData name="Haraldsson Anna - SOF" userId="S::anna.haraldsson2@helsingborg.se::a8505073-2ad4-4b1c-9fbc-f98f3cb09a01" providerId="AD" clId="Web-{62850376-1E0B-46A8-A056-1190D1F86247}" dt="2021-06-21T10:37:37.777" v="1"/>
        <pc:sldMkLst>
          <pc:docMk/>
          <pc:sldMk cId="1078766080" sldId="298"/>
        </pc:sldMkLst>
      </pc:sldChg>
    </pc:docChg>
  </pc:docChgLst>
  <pc:docChgLst>
    <pc:chgData name="Haraldsson Anna - SOF" userId="S::anna.haraldsson2@helsingborg.se::a8505073-2ad4-4b1c-9fbc-f98f3cb09a01" providerId="AD" clId="Web-{796D38F0-17B8-4CE8-ACD7-25A1431ED275}"/>
    <pc:docChg chg="modSld">
      <pc:chgData name="Haraldsson Anna - SOF" userId="S::anna.haraldsson2@helsingborg.se::a8505073-2ad4-4b1c-9fbc-f98f3cb09a01" providerId="AD" clId="Web-{796D38F0-17B8-4CE8-ACD7-25A1431ED275}" dt="2021-06-21T10:46:19.879" v="16" actId="20577"/>
      <pc:docMkLst>
        <pc:docMk/>
      </pc:docMkLst>
      <pc:sldChg chg="modSp">
        <pc:chgData name="Haraldsson Anna - SOF" userId="S::anna.haraldsson2@helsingborg.se::a8505073-2ad4-4b1c-9fbc-f98f3cb09a01" providerId="AD" clId="Web-{796D38F0-17B8-4CE8-ACD7-25A1431ED275}" dt="2021-06-21T10:46:19.879" v="16" actId="20577"/>
        <pc:sldMkLst>
          <pc:docMk/>
          <pc:sldMk cId="1078766080" sldId="298"/>
        </pc:sldMkLst>
        <pc:spChg chg="mod">
          <ac:chgData name="Haraldsson Anna - SOF" userId="S::anna.haraldsson2@helsingborg.se::a8505073-2ad4-4b1c-9fbc-f98f3cb09a01" providerId="AD" clId="Web-{796D38F0-17B8-4CE8-ACD7-25A1431ED275}" dt="2021-06-21T10:46:19.879" v="16" actId="20577"/>
          <ac:spMkLst>
            <pc:docMk/>
            <pc:sldMk cId="1078766080" sldId="298"/>
            <ac:spMk id="5" creationId="{00000000-0000-0000-0000-000000000000}"/>
          </ac:spMkLst>
        </pc:spChg>
      </pc:sldChg>
    </pc:docChg>
  </pc:docChgLst>
  <pc:docChgLst>
    <pc:chgData name="Hagberg Vendela - SOF" userId="S::vendela.hagberg@helsingborg.se::879958b2-8aaa-4cb1-8a57-918e038105af" providerId="AD" clId="Web-{2D2823B5-72A8-4210-8A1C-59722E0EFDC9}"/>
    <pc:docChg chg="modSld">
      <pc:chgData name="Hagberg Vendela - SOF" userId="S::vendela.hagberg@helsingborg.se::879958b2-8aaa-4cb1-8a57-918e038105af" providerId="AD" clId="Web-{2D2823B5-72A8-4210-8A1C-59722E0EFDC9}" dt="2021-06-16T16:33:14.247" v="0" actId="20577"/>
      <pc:docMkLst>
        <pc:docMk/>
      </pc:docMkLst>
      <pc:sldChg chg="modSp">
        <pc:chgData name="Hagberg Vendela - SOF" userId="S::vendela.hagberg@helsingborg.se::879958b2-8aaa-4cb1-8a57-918e038105af" providerId="AD" clId="Web-{2D2823B5-72A8-4210-8A1C-59722E0EFDC9}" dt="2021-06-16T16:33:14.247" v="0" actId="20577"/>
        <pc:sldMkLst>
          <pc:docMk/>
          <pc:sldMk cId="597240291" sldId="285"/>
        </pc:sldMkLst>
        <pc:spChg chg="mod">
          <ac:chgData name="Hagberg Vendela - SOF" userId="S::vendela.hagberg@helsingborg.se::879958b2-8aaa-4cb1-8a57-918e038105af" providerId="AD" clId="Web-{2D2823B5-72A8-4210-8A1C-59722E0EFDC9}" dt="2021-06-16T16:33:14.247" v="0" actId="20577"/>
          <ac:spMkLst>
            <pc:docMk/>
            <pc:sldMk cId="597240291" sldId="285"/>
            <ac:spMk id="6" creationId="{00000000-0000-0000-0000-000000000000}"/>
          </ac:spMkLst>
        </pc:spChg>
      </pc:sldChg>
    </pc:docChg>
  </pc:docChgLst>
  <pc:docChgLst>
    <pc:chgData name="Olsson Malin - SOF" userId="S::malin.olsson9@helsingborg.se::3c5def33-c4f3-47e0-afd4-13e9e7f19edf" providerId="AD" clId="Web-{D97EA636-9A99-F133-9F8F-A46EEEFD3EF0}"/>
    <pc:docChg chg="addSld delSld modSld">
      <pc:chgData name="Olsson Malin - SOF" userId="S::malin.olsson9@helsingborg.se::3c5def33-c4f3-47e0-afd4-13e9e7f19edf" providerId="AD" clId="Web-{D97EA636-9A99-F133-9F8F-A46EEEFD3EF0}" dt="2021-05-26T10:00:37.915" v="510" actId="20577"/>
      <pc:docMkLst>
        <pc:docMk/>
      </pc:docMkLst>
      <pc:sldChg chg="del">
        <pc:chgData name="Olsson Malin - SOF" userId="S::malin.olsson9@helsingborg.se::3c5def33-c4f3-47e0-afd4-13e9e7f19edf" providerId="AD" clId="Web-{D97EA636-9A99-F133-9F8F-A46EEEFD3EF0}" dt="2021-05-26T09:32:10.392" v="348"/>
        <pc:sldMkLst>
          <pc:docMk/>
          <pc:sldMk cId="2401961982" sldId="265"/>
        </pc:sldMkLst>
      </pc:sldChg>
      <pc:sldChg chg="del">
        <pc:chgData name="Olsson Malin - SOF" userId="S::malin.olsson9@helsingborg.se::3c5def33-c4f3-47e0-afd4-13e9e7f19edf" providerId="AD" clId="Web-{D97EA636-9A99-F133-9F8F-A46EEEFD3EF0}" dt="2021-05-26T09:31:58.892" v="347"/>
        <pc:sldMkLst>
          <pc:docMk/>
          <pc:sldMk cId="2884294375" sldId="269"/>
        </pc:sldMkLst>
      </pc:sldChg>
      <pc:sldChg chg="del">
        <pc:chgData name="Olsson Malin - SOF" userId="S::malin.olsson9@helsingborg.se::3c5def33-c4f3-47e0-afd4-13e9e7f19edf" providerId="AD" clId="Web-{D97EA636-9A99-F133-9F8F-A46EEEFD3EF0}" dt="2021-05-26T09:32:16.892" v="351"/>
        <pc:sldMkLst>
          <pc:docMk/>
          <pc:sldMk cId="3795365184" sldId="270"/>
        </pc:sldMkLst>
      </pc:sldChg>
      <pc:sldChg chg="del">
        <pc:chgData name="Olsson Malin - SOF" userId="S::malin.olsson9@helsingborg.se::3c5def33-c4f3-47e0-afd4-13e9e7f19edf" providerId="AD" clId="Web-{D97EA636-9A99-F133-9F8F-A46EEEFD3EF0}" dt="2021-05-26T09:32:14.517" v="350"/>
        <pc:sldMkLst>
          <pc:docMk/>
          <pc:sldMk cId="1467509961" sldId="271"/>
        </pc:sldMkLst>
      </pc:sldChg>
      <pc:sldChg chg="del">
        <pc:chgData name="Olsson Malin - SOF" userId="S::malin.olsson9@helsingborg.se::3c5def33-c4f3-47e0-afd4-13e9e7f19edf" providerId="AD" clId="Web-{D97EA636-9A99-F133-9F8F-A46EEEFD3EF0}" dt="2021-05-26T09:32:12.002" v="349"/>
        <pc:sldMkLst>
          <pc:docMk/>
          <pc:sldMk cId="4218502682" sldId="272"/>
        </pc:sldMkLst>
      </pc:sldChg>
      <pc:sldChg chg="addSp delSp modSp del">
        <pc:chgData name="Olsson Malin - SOF" userId="S::malin.olsson9@helsingborg.se::3c5def33-c4f3-47e0-afd4-13e9e7f19edf" providerId="AD" clId="Web-{D97EA636-9A99-F133-9F8F-A46EEEFD3EF0}" dt="2021-05-26T09:52:03.372" v="412"/>
        <pc:sldMkLst>
          <pc:docMk/>
          <pc:sldMk cId="1362277525" sldId="273"/>
        </pc:sldMkLst>
        <pc:spChg chg="mod">
          <ac:chgData name="Olsson Malin - SOF" userId="S::malin.olsson9@helsingborg.se::3c5def33-c4f3-47e0-afd4-13e9e7f19edf" providerId="AD" clId="Web-{D97EA636-9A99-F133-9F8F-A46EEEFD3EF0}" dt="2021-05-26T09:20:11.110" v="61" actId="20577"/>
          <ac:spMkLst>
            <pc:docMk/>
            <pc:sldMk cId="1362277525" sldId="273"/>
            <ac:spMk id="2" creationId="{3F99BBF4-D37E-42C9-9078-D96E170E1030}"/>
          </ac:spMkLst>
        </pc:spChg>
        <pc:spChg chg="mod">
          <ac:chgData name="Olsson Malin - SOF" userId="S::malin.olsson9@helsingborg.se::3c5def33-c4f3-47e0-afd4-13e9e7f19edf" providerId="AD" clId="Web-{D97EA636-9A99-F133-9F8F-A46EEEFD3EF0}" dt="2021-05-26T09:21:53.534" v="79" actId="20577"/>
          <ac:spMkLst>
            <pc:docMk/>
            <pc:sldMk cId="1362277525" sldId="273"/>
            <ac:spMk id="3" creationId="{D6380E7E-76B5-4231-A74D-328C916116E6}"/>
          </ac:spMkLst>
        </pc:spChg>
        <pc:spChg chg="add mod">
          <ac:chgData name="Olsson Malin - SOF" userId="S::malin.olsson9@helsingborg.se::3c5def33-c4f3-47e0-afd4-13e9e7f19edf" providerId="AD" clId="Web-{D97EA636-9A99-F133-9F8F-A46EEEFD3EF0}" dt="2021-05-26T09:20:49.955" v="72" actId="20577"/>
          <ac:spMkLst>
            <pc:docMk/>
            <pc:sldMk cId="1362277525" sldId="273"/>
            <ac:spMk id="6" creationId="{FC51C9EE-F533-41D3-8A4D-7F4A0B834C69}"/>
          </ac:spMkLst>
        </pc:spChg>
        <pc:spChg chg="add del">
          <ac:chgData name="Olsson Malin - SOF" userId="S::malin.olsson9@helsingborg.se::3c5def33-c4f3-47e0-afd4-13e9e7f19edf" providerId="AD" clId="Web-{D97EA636-9A99-F133-9F8F-A46EEEFD3EF0}" dt="2021-05-26T09:51:44.294" v="405"/>
          <ac:spMkLst>
            <pc:docMk/>
            <pc:sldMk cId="1362277525" sldId="273"/>
            <ac:spMk id="9" creationId="{605CE71F-BD65-4253-B429-DBCA5D5D8B8B}"/>
          </ac:spMkLst>
        </pc:spChg>
        <pc:picChg chg="add del mod">
          <ac:chgData name="Olsson Malin - SOF" userId="S::malin.olsson9@helsingborg.se::3c5def33-c4f3-47e0-afd4-13e9e7f19edf" providerId="AD" clId="Web-{D97EA636-9A99-F133-9F8F-A46EEEFD3EF0}" dt="2021-05-26T09:19:38" v="24"/>
          <ac:picMkLst>
            <pc:docMk/>
            <pc:sldMk cId="1362277525" sldId="273"/>
            <ac:picMk id="4" creationId="{83702C8A-C369-451E-8187-0B66804721E6}"/>
          </ac:picMkLst>
        </pc:picChg>
        <pc:picChg chg="add mod">
          <ac:chgData name="Olsson Malin - SOF" userId="S::malin.olsson9@helsingborg.se::3c5def33-c4f3-47e0-afd4-13e9e7f19edf" providerId="AD" clId="Web-{D97EA636-9A99-F133-9F8F-A46EEEFD3EF0}" dt="2021-05-26T09:19:47.828" v="29" actId="1076"/>
          <ac:picMkLst>
            <pc:docMk/>
            <pc:sldMk cId="1362277525" sldId="273"/>
            <ac:picMk id="5" creationId="{738367FC-EE0F-41D8-A3FF-68DC1EA3ECF4}"/>
          </ac:picMkLst>
        </pc:picChg>
        <pc:picChg chg="add del mod">
          <ac:chgData name="Olsson Malin - SOF" userId="S::malin.olsson9@helsingborg.se::3c5def33-c4f3-47e0-afd4-13e9e7f19edf" providerId="AD" clId="Web-{D97EA636-9A99-F133-9F8F-A46EEEFD3EF0}" dt="2021-05-26T09:50:05.057" v="379"/>
          <ac:picMkLst>
            <pc:docMk/>
            <pc:sldMk cId="1362277525" sldId="273"/>
            <ac:picMk id="8" creationId="{4AED8A79-4468-4B44-AFB3-F1959A7A8332}"/>
          </ac:picMkLst>
        </pc:picChg>
        <pc:cxnChg chg="add del mod">
          <ac:chgData name="Olsson Malin - SOF" userId="S::malin.olsson9@helsingborg.se::3c5def33-c4f3-47e0-afd4-13e9e7f19edf" providerId="AD" clId="Web-{D97EA636-9A99-F133-9F8F-A46EEEFD3EF0}" dt="2021-05-26T09:21:28.003" v="78"/>
          <ac:cxnSpMkLst>
            <pc:docMk/>
            <pc:sldMk cId="1362277525" sldId="273"/>
            <ac:cxnSpMk id="7" creationId="{342F0E2E-F427-4706-83CC-5B1F25E443CC}"/>
          </ac:cxnSpMkLst>
        </pc:cxnChg>
      </pc:sldChg>
      <pc:sldChg chg="addSp delSp modSp new mod modClrScheme chgLayout">
        <pc:chgData name="Olsson Malin - SOF" userId="S::malin.olsson9@helsingborg.se::3c5def33-c4f3-47e0-afd4-13e9e7f19edf" providerId="AD" clId="Web-{D97EA636-9A99-F133-9F8F-A46EEEFD3EF0}" dt="2021-05-26T09:50:42.964" v="389"/>
        <pc:sldMkLst>
          <pc:docMk/>
          <pc:sldMk cId="3777400530" sldId="274"/>
        </pc:sldMkLst>
        <pc:spChg chg="del">
          <ac:chgData name="Olsson Malin - SOF" userId="S::malin.olsson9@helsingborg.se::3c5def33-c4f3-47e0-afd4-13e9e7f19edf" providerId="AD" clId="Web-{D97EA636-9A99-F133-9F8F-A46EEEFD3EF0}" dt="2021-05-26T09:50:42.964" v="389"/>
          <ac:spMkLst>
            <pc:docMk/>
            <pc:sldMk cId="3777400530" sldId="274"/>
            <ac:spMk id="2" creationId="{4325B7E9-1975-432F-9646-71495FFA1C67}"/>
          </ac:spMkLst>
        </pc:spChg>
        <pc:spChg chg="mod">
          <ac:chgData name="Olsson Malin - SOF" userId="S::malin.olsson9@helsingborg.se::3c5def33-c4f3-47e0-afd4-13e9e7f19edf" providerId="AD" clId="Web-{D97EA636-9A99-F133-9F8F-A46EEEFD3EF0}" dt="2021-05-26T09:50:42.964" v="389"/>
          <ac:spMkLst>
            <pc:docMk/>
            <pc:sldMk cId="3777400530" sldId="274"/>
            <ac:spMk id="3" creationId="{28A5EEF7-6860-49B8-A8F3-858673E9D1AA}"/>
          </ac:spMkLst>
        </pc:spChg>
        <pc:spChg chg="add mod">
          <ac:chgData name="Olsson Malin - SOF" userId="S::malin.olsson9@helsingborg.se::3c5def33-c4f3-47e0-afd4-13e9e7f19edf" providerId="AD" clId="Web-{D97EA636-9A99-F133-9F8F-A46EEEFD3EF0}" dt="2021-05-26T09:50:42.964" v="389"/>
          <ac:spMkLst>
            <pc:docMk/>
            <pc:sldMk cId="3777400530" sldId="274"/>
            <ac:spMk id="8" creationId="{A65072C6-FB91-4D63-84BE-D01E5F208D81}"/>
          </ac:spMkLst>
        </pc:spChg>
      </pc:sldChg>
      <pc:sldChg chg="addSp delSp modSp new mod modClrScheme chgLayout">
        <pc:chgData name="Olsson Malin - SOF" userId="S::malin.olsson9@helsingborg.se::3c5def33-c4f3-47e0-afd4-13e9e7f19edf" providerId="AD" clId="Web-{D97EA636-9A99-F133-9F8F-A46EEEFD3EF0}" dt="2021-05-26T09:50:47.980" v="390"/>
        <pc:sldMkLst>
          <pc:docMk/>
          <pc:sldMk cId="2956722110" sldId="275"/>
        </pc:sldMkLst>
        <pc:spChg chg="del">
          <ac:chgData name="Olsson Malin - SOF" userId="S::malin.olsson9@helsingborg.se::3c5def33-c4f3-47e0-afd4-13e9e7f19edf" providerId="AD" clId="Web-{D97EA636-9A99-F133-9F8F-A46EEEFD3EF0}" dt="2021-05-26T09:50:47.980" v="390"/>
          <ac:spMkLst>
            <pc:docMk/>
            <pc:sldMk cId="2956722110" sldId="275"/>
            <ac:spMk id="2" creationId="{FD34EE2F-68F1-405C-A64C-566C320B20B1}"/>
          </ac:spMkLst>
        </pc:spChg>
        <pc:spChg chg="mod">
          <ac:chgData name="Olsson Malin - SOF" userId="S::malin.olsson9@helsingborg.se::3c5def33-c4f3-47e0-afd4-13e9e7f19edf" providerId="AD" clId="Web-{D97EA636-9A99-F133-9F8F-A46EEEFD3EF0}" dt="2021-05-26T09:50:47.980" v="390"/>
          <ac:spMkLst>
            <pc:docMk/>
            <pc:sldMk cId="2956722110" sldId="275"/>
            <ac:spMk id="3" creationId="{0ED3F8E6-4882-430F-8192-1A98CEA96E31}"/>
          </ac:spMkLst>
        </pc:spChg>
        <pc:spChg chg="add mod">
          <ac:chgData name="Olsson Malin - SOF" userId="S::malin.olsson9@helsingborg.se::3c5def33-c4f3-47e0-afd4-13e9e7f19edf" providerId="AD" clId="Web-{D97EA636-9A99-F133-9F8F-A46EEEFD3EF0}" dt="2021-05-26T09:50:47.980" v="390"/>
          <ac:spMkLst>
            <pc:docMk/>
            <pc:sldMk cId="2956722110" sldId="275"/>
            <ac:spMk id="8" creationId="{43E520DA-A9B3-4510-955B-C53F577696B7}"/>
          </ac:spMkLst>
        </pc:spChg>
      </pc:sldChg>
      <pc:sldChg chg="addSp delSp modSp new mod modClrScheme chgLayout">
        <pc:chgData name="Olsson Malin - SOF" userId="S::malin.olsson9@helsingborg.se::3c5def33-c4f3-47e0-afd4-13e9e7f19edf" providerId="AD" clId="Web-{D97EA636-9A99-F133-9F8F-A46EEEFD3EF0}" dt="2021-05-26T09:50:15.401" v="380"/>
        <pc:sldMkLst>
          <pc:docMk/>
          <pc:sldMk cId="734385503" sldId="276"/>
        </pc:sldMkLst>
        <pc:spChg chg="del mod">
          <ac:chgData name="Olsson Malin - SOF" userId="S::malin.olsson9@helsingborg.se::3c5def33-c4f3-47e0-afd4-13e9e7f19edf" providerId="AD" clId="Web-{D97EA636-9A99-F133-9F8F-A46EEEFD3EF0}" dt="2021-05-26T09:46:32.896" v="366"/>
          <ac:spMkLst>
            <pc:docMk/>
            <pc:sldMk cId="734385503" sldId="276"/>
            <ac:spMk id="2" creationId="{073921EC-F7D5-49F6-A615-3E595D42D6D8}"/>
          </ac:spMkLst>
        </pc:spChg>
        <pc:spChg chg="mod">
          <ac:chgData name="Olsson Malin - SOF" userId="S::malin.olsson9@helsingborg.se::3c5def33-c4f3-47e0-afd4-13e9e7f19edf" providerId="AD" clId="Web-{D97EA636-9A99-F133-9F8F-A46EEEFD3EF0}" dt="2021-05-26T09:50:15.401" v="380"/>
          <ac:spMkLst>
            <pc:docMk/>
            <pc:sldMk cId="734385503" sldId="276"/>
            <ac:spMk id="3" creationId="{C3FC3821-6708-49F5-95F5-B3968DD5F20E}"/>
          </ac:spMkLst>
        </pc:spChg>
        <pc:spChg chg="add del mod">
          <ac:chgData name="Olsson Malin - SOF" userId="S::malin.olsson9@helsingborg.se::3c5def33-c4f3-47e0-afd4-13e9e7f19edf" providerId="AD" clId="Web-{D97EA636-9A99-F133-9F8F-A46EEEFD3EF0}" dt="2021-05-26T09:50:15.401" v="380"/>
          <ac:spMkLst>
            <pc:docMk/>
            <pc:sldMk cId="734385503" sldId="276"/>
            <ac:spMk id="5" creationId="{0F945432-CEBB-4140-A8B6-E5E036EF87BD}"/>
          </ac:spMkLst>
        </pc:spChg>
        <pc:spChg chg="add mod">
          <ac:chgData name="Olsson Malin - SOF" userId="S::malin.olsson9@helsingborg.se::3c5def33-c4f3-47e0-afd4-13e9e7f19edf" providerId="AD" clId="Web-{D97EA636-9A99-F133-9F8F-A46EEEFD3EF0}" dt="2021-05-26T09:50:15.401" v="380"/>
          <ac:spMkLst>
            <pc:docMk/>
            <pc:sldMk cId="734385503" sldId="276"/>
            <ac:spMk id="10" creationId="{B9F10792-A25B-4A3C-8DBA-EEC535E7D1CE}"/>
          </ac:spMkLst>
        </pc:spChg>
      </pc:sldChg>
      <pc:sldChg chg="addSp delSp modSp new del">
        <pc:chgData name="Olsson Malin - SOF" userId="S::malin.olsson9@helsingborg.se::3c5def33-c4f3-47e0-afd4-13e9e7f19edf" providerId="AD" clId="Web-{D97EA636-9A99-F133-9F8F-A46EEEFD3EF0}" dt="2021-05-26T09:50:34.605" v="388"/>
        <pc:sldMkLst>
          <pc:docMk/>
          <pc:sldMk cId="43427615" sldId="277"/>
        </pc:sldMkLst>
        <pc:spChg chg="del">
          <ac:chgData name="Olsson Malin - SOF" userId="S::malin.olsson9@helsingborg.se::3c5def33-c4f3-47e0-afd4-13e9e7f19edf" providerId="AD" clId="Web-{D97EA636-9A99-F133-9F8F-A46EEEFD3EF0}" dt="2021-05-26T09:48:25.352" v="367"/>
          <ac:spMkLst>
            <pc:docMk/>
            <pc:sldMk cId="43427615" sldId="277"/>
            <ac:spMk id="2" creationId="{9FA671DA-2819-4B92-A6D1-C6DC6D9BA251}"/>
          </ac:spMkLst>
        </pc:spChg>
        <pc:spChg chg="mod">
          <ac:chgData name="Olsson Malin - SOF" userId="S::malin.olsson9@helsingborg.se::3c5def33-c4f3-47e0-afd4-13e9e7f19edf" providerId="AD" clId="Web-{D97EA636-9A99-F133-9F8F-A46EEEFD3EF0}" dt="2021-05-26T09:50:25.948" v="382" actId="20577"/>
          <ac:spMkLst>
            <pc:docMk/>
            <pc:sldMk cId="43427615" sldId="277"/>
            <ac:spMk id="3" creationId="{9DB1A772-E404-4682-B223-5D7C6927CA06}"/>
          </ac:spMkLst>
        </pc:spChg>
        <pc:spChg chg="add mod">
          <ac:chgData name="Olsson Malin - SOF" userId="S::malin.olsson9@helsingborg.se::3c5def33-c4f3-47e0-afd4-13e9e7f19edf" providerId="AD" clId="Web-{D97EA636-9A99-F133-9F8F-A46EEEFD3EF0}" dt="2021-05-26T09:48:45.837" v="374" actId="1076"/>
          <ac:spMkLst>
            <pc:docMk/>
            <pc:sldMk cId="43427615" sldId="277"/>
            <ac:spMk id="5" creationId="{680C643C-74DD-441A-93D0-8CF792F0AE52}"/>
          </ac:spMkLst>
        </pc:spChg>
        <pc:spChg chg="add mod">
          <ac:chgData name="Olsson Malin - SOF" userId="S::malin.olsson9@helsingborg.se::3c5def33-c4f3-47e0-afd4-13e9e7f19edf" providerId="AD" clId="Web-{D97EA636-9A99-F133-9F8F-A46EEEFD3EF0}" dt="2021-05-26T09:50:30.558" v="386"/>
          <ac:spMkLst>
            <pc:docMk/>
            <pc:sldMk cId="43427615" sldId="277"/>
            <ac:spMk id="7" creationId="{727CEEDB-A44E-4F8E-A7E3-255F87D15107}"/>
          </ac:spMkLst>
        </pc:spChg>
        <pc:picChg chg="add del mod ord">
          <ac:chgData name="Olsson Malin - SOF" userId="S::malin.olsson9@helsingborg.se::3c5def33-c4f3-47e0-afd4-13e9e7f19edf" providerId="AD" clId="Web-{D97EA636-9A99-F133-9F8F-A46EEEFD3EF0}" dt="2021-05-26T09:50:30.558" v="386"/>
          <ac:picMkLst>
            <pc:docMk/>
            <pc:sldMk cId="43427615" sldId="277"/>
            <ac:picMk id="4" creationId="{070239BD-BF3B-4AF9-A90B-889D0C34CF34}"/>
          </ac:picMkLst>
        </pc:picChg>
      </pc:sldChg>
      <pc:sldChg chg="addSp modSp new del">
        <pc:chgData name="Olsson Malin - SOF" userId="S::malin.olsson9@helsingborg.se::3c5def33-c4f3-47e0-afd4-13e9e7f19edf" providerId="AD" clId="Web-{D97EA636-9A99-F133-9F8F-A46EEEFD3EF0}" dt="2021-05-26T09:51:17.996" v="398"/>
        <pc:sldMkLst>
          <pc:docMk/>
          <pc:sldMk cId="4157123572" sldId="278"/>
        </pc:sldMkLst>
        <pc:spChg chg="mod">
          <ac:chgData name="Olsson Malin - SOF" userId="S::malin.olsson9@helsingborg.se::3c5def33-c4f3-47e0-afd4-13e9e7f19edf" providerId="AD" clId="Web-{D97EA636-9A99-F133-9F8F-A46EEEFD3EF0}" dt="2021-05-26T09:31:39.798" v="346" actId="20577"/>
          <ac:spMkLst>
            <pc:docMk/>
            <pc:sldMk cId="4157123572" sldId="278"/>
            <ac:spMk id="2" creationId="{31485DA4-B6A4-4F7B-B26F-D8F37C9C69FF}"/>
          </ac:spMkLst>
        </pc:spChg>
        <pc:spChg chg="mod">
          <ac:chgData name="Olsson Malin - SOF" userId="S::malin.olsson9@helsingborg.se::3c5def33-c4f3-47e0-afd4-13e9e7f19edf" providerId="AD" clId="Web-{D97EA636-9A99-F133-9F8F-A46EEEFD3EF0}" dt="2021-05-26T09:51:00.230" v="392" actId="20577"/>
          <ac:spMkLst>
            <pc:docMk/>
            <pc:sldMk cId="4157123572" sldId="278"/>
            <ac:spMk id="3" creationId="{AFC84B29-51E6-41DB-A345-51F09422E791}"/>
          </ac:spMkLst>
        </pc:spChg>
        <pc:picChg chg="add mod">
          <ac:chgData name="Olsson Malin - SOF" userId="S::malin.olsson9@helsingborg.se::3c5def33-c4f3-47e0-afd4-13e9e7f19edf" providerId="AD" clId="Web-{D97EA636-9A99-F133-9F8F-A46EEEFD3EF0}" dt="2021-05-26T09:31:31.360" v="344" actId="1076"/>
          <ac:picMkLst>
            <pc:docMk/>
            <pc:sldMk cId="4157123572" sldId="278"/>
            <ac:picMk id="4" creationId="{D54F5053-7513-44D2-8614-9F58F231D4DB}"/>
          </ac:picMkLst>
        </pc:picChg>
      </pc:sldChg>
      <pc:sldChg chg="modSp new del">
        <pc:chgData name="Olsson Malin - SOF" userId="S::malin.olsson9@helsingborg.se::3c5def33-c4f3-47e0-afd4-13e9e7f19edf" providerId="AD" clId="Web-{D97EA636-9A99-F133-9F8F-A46EEEFD3EF0}" dt="2021-05-26T09:46:19.646" v="352"/>
        <pc:sldMkLst>
          <pc:docMk/>
          <pc:sldMk cId="2281016406" sldId="279"/>
        </pc:sldMkLst>
        <pc:spChg chg="mod">
          <ac:chgData name="Olsson Malin - SOF" userId="S::malin.olsson9@helsingborg.se::3c5def33-c4f3-47e0-afd4-13e9e7f19edf" providerId="AD" clId="Web-{D97EA636-9A99-F133-9F8F-A46EEEFD3EF0}" dt="2021-05-26T09:28:58.888" v="166" actId="20577"/>
          <ac:spMkLst>
            <pc:docMk/>
            <pc:sldMk cId="2281016406" sldId="279"/>
            <ac:spMk id="3" creationId="{5421C3E2-1611-4676-BF5F-8705FA64E9F2}"/>
          </ac:spMkLst>
        </pc:spChg>
      </pc:sldChg>
      <pc:sldChg chg="addSp delSp modSp new mod modClrScheme chgLayout">
        <pc:chgData name="Olsson Malin - SOF" userId="S::malin.olsson9@helsingborg.se::3c5def33-c4f3-47e0-afd4-13e9e7f19edf" providerId="AD" clId="Web-{D97EA636-9A99-F133-9F8F-A46EEEFD3EF0}" dt="2021-05-26T09:49:53.291" v="377"/>
        <pc:sldMkLst>
          <pc:docMk/>
          <pc:sldMk cId="3034010252" sldId="279"/>
        </pc:sldMkLst>
        <pc:spChg chg="del">
          <ac:chgData name="Olsson Malin - SOF" userId="S::malin.olsson9@helsingborg.se::3c5def33-c4f3-47e0-afd4-13e9e7f19edf" providerId="AD" clId="Web-{D97EA636-9A99-F133-9F8F-A46EEEFD3EF0}" dt="2021-05-26T09:49:43.135" v="376"/>
          <ac:spMkLst>
            <pc:docMk/>
            <pc:sldMk cId="3034010252" sldId="279"/>
            <ac:spMk id="2" creationId="{F16870C5-DAE6-4641-B668-24B3F952182E}"/>
          </ac:spMkLst>
        </pc:spChg>
        <pc:spChg chg="del">
          <ac:chgData name="Olsson Malin - SOF" userId="S::malin.olsson9@helsingborg.se::3c5def33-c4f3-47e0-afd4-13e9e7f19edf" providerId="AD" clId="Web-{D97EA636-9A99-F133-9F8F-A46EEEFD3EF0}" dt="2021-05-26T09:49:53.291" v="377"/>
          <ac:spMkLst>
            <pc:docMk/>
            <pc:sldMk cId="3034010252" sldId="279"/>
            <ac:spMk id="3" creationId="{10984232-C746-4B0F-8B5A-5A77AE90B461}"/>
          </ac:spMkLst>
        </pc:spChg>
        <pc:spChg chg="add mod">
          <ac:chgData name="Olsson Malin - SOF" userId="S::malin.olsson9@helsingborg.se::3c5def33-c4f3-47e0-afd4-13e9e7f19edf" providerId="AD" clId="Web-{D97EA636-9A99-F133-9F8F-A46EEEFD3EF0}" dt="2021-05-26T09:49:53.291" v="377"/>
          <ac:spMkLst>
            <pc:docMk/>
            <pc:sldMk cId="3034010252" sldId="279"/>
            <ac:spMk id="9" creationId="{0C817CE3-886D-423E-9F8C-3CBC258DCE8E}"/>
          </ac:spMkLst>
        </pc:spChg>
        <pc:picChg chg="add mod ord">
          <ac:chgData name="Olsson Malin - SOF" userId="S::malin.olsson9@helsingborg.se::3c5def33-c4f3-47e0-afd4-13e9e7f19edf" providerId="AD" clId="Web-{D97EA636-9A99-F133-9F8F-A46EEEFD3EF0}" dt="2021-05-26T09:49:53.291" v="377"/>
          <ac:picMkLst>
            <pc:docMk/>
            <pc:sldMk cId="3034010252" sldId="279"/>
            <ac:picMk id="4" creationId="{26349DD7-5D32-4BCE-9853-2A7BAAD810F4}"/>
          </ac:picMkLst>
        </pc:picChg>
      </pc:sldChg>
      <pc:sldChg chg="addSp delSp modSp new">
        <pc:chgData name="Olsson Malin - SOF" userId="S::malin.olsson9@helsingborg.se::3c5def33-c4f3-47e0-afd4-13e9e7f19edf" providerId="AD" clId="Web-{D97EA636-9A99-F133-9F8F-A46EEEFD3EF0}" dt="2021-05-26T09:50:32.308" v="387"/>
        <pc:sldMkLst>
          <pc:docMk/>
          <pc:sldMk cId="2173325359" sldId="280"/>
        </pc:sldMkLst>
        <pc:spChg chg="del">
          <ac:chgData name="Olsson Malin - SOF" userId="S::malin.olsson9@helsingborg.se::3c5def33-c4f3-47e0-afd4-13e9e7f19edf" providerId="AD" clId="Web-{D97EA636-9A99-F133-9F8F-A46EEEFD3EF0}" dt="2021-05-26T09:50:32.308" v="387"/>
          <ac:spMkLst>
            <pc:docMk/>
            <pc:sldMk cId="2173325359" sldId="280"/>
            <ac:spMk id="2" creationId="{DEF66A94-5937-4E87-8107-7BDB004124A1}"/>
          </ac:spMkLst>
        </pc:spChg>
        <pc:spChg chg="mod">
          <ac:chgData name="Olsson Malin - SOF" userId="S::malin.olsson9@helsingborg.se::3c5def33-c4f3-47e0-afd4-13e9e7f19edf" providerId="AD" clId="Web-{D97EA636-9A99-F133-9F8F-A46EEEFD3EF0}" dt="2021-05-26T09:50:29.104" v="385" actId="20577"/>
          <ac:spMkLst>
            <pc:docMk/>
            <pc:sldMk cId="2173325359" sldId="280"/>
            <ac:spMk id="3" creationId="{DDC7995D-A7BF-40FF-82DE-17423582BD10}"/>
          </ac:spMkLst>
        </pc:spChg>
        <pc:picChg chg="add mod ord">
          <ac:chgData name="Olsson Malin - SOF" userId="S::malin.olsson9@helsingborg.se::3c5def33-c4f3-47e0-afd4-13e9e7f19edf" providerId="AD" clId="Web-{D97EA636-9A99-F133-9F8F-A46EEEFD3EF0}" dt="2021-05-26T09:50:32.308" v="387"/>
          <ac:picMkLst>
            <pc:docMk/>
            <pc:sldMk cId="2173325359" sldId="280"/>
            <ac:picMk id="4" creationId="{C4C35018-570F-422E-BE4B-2615E07F9992}"/>
          </ac:picMkLst>
        </pc:picChg>
      </pc:sldChg>
      <pc:sldChg chg="addSp modSp new">
        <pc:chgData name="Olsson Malin - SOF" userId="S::malin.olsson9@helsingborg.se::3c5def33-c4f3-47e0-afd4-13e9e7f19edf" providerId="AD" clId="Web-{D97EA636-9A99-F133-9F8F-A46EEEFD3EF0}" dt="2021-05-26T09:51:12.528" v="397"/>
        <pc:sldMkLst>
          <pc:docMk/>
          <pc:sldMk cId="3429198636" sldId="281"/>
        </pc:sldMkLst>
        <pc:spChg chg="mod">
          <ac:chgData name="Olsson Malin - SOF" userId="S::malin.olsson9@helsingborg.se::3c5def33-c4f3-47e0-afd4-13e9e7f19edf" providerId="AD" clId="Web-{D97EA636-9A99-F133-9F8F-A46EEEFD3EF0}" dt="2021-05-26T09:51:09.293" v="396" actId="20577"/>
          <ac:spMkLst>
            <pc:docMk/>
            <pc:sldMk cId="3429198636" sldId="281"/>
            <ac:spMk id="2" creationId="{88610665-D0A1-4658-A34E-F796DF4A06E6}"/>
          </ac:spMkLst>
        </pc:spChg>
        <pc:spChg chg="mod">
          <ac:chgData name="Olsson Malin - SOF" userId="S::malin.olsson9@helsingborg.se::3c5def33-c4f3-47e0-afd4-13e9e7f19edf" providerId="AD" clId="Web-{D97EA636-9A99-F133-9F8F-A46EEEFD3EF0}" dt="2021-05-26T09:51:02.652" v="394" actId="20577"/>
          <ac:spMkLst>
            <pc:docMk/>
            <pc:sldMk cId="3429198636" sldId="281"/>
            <ac:spMk id="3" creationId="{0931B714-A466-4214-A418-7F9922CFC873}"/>
          </ac:spMkLst>
        </pc:spChg>
        <pc:picChg chg="add">
          <ac:chgData name="Olsson Malin - SOF" userId="S::malin.olsson9@helsingborg.se::3c5def33-c4f3-47e0-afd4-13e9e7f19edf" providerId="AD" clId="Web-{D97EA636-9A99-F133-9F8F-A46EEEFD3EF0}" dt="2021-05-26T09:51:12.528" v="397"/>
          <ac:picMkLst>
            <pc:docMk/>
            <pc:sldMk cId="3429198636" sldId="281"/>
            <ac:picMk id="5" creationId="{C0EE4CAD-E447-4721-92B8-5D5C1B4B3713}"/>
          </ac:picMkLst>
        </pc:picChg>
      </pc:sldChg>
      <pc:sldChg chg="addSp modSp new">
        <pc:chgData name="Olsson Malin - SOF" userId="S::malin.olsson9@helsingborg.se::3c5def33-c4f3-47e0-afd4-13e9e7f19edf" providerId="AD" clId="Web-{D97EA636-9A99-F133-9F8F-A46EEEFD3EF0}" dt="2021-05-26T09:52:51.514" v="415" actId="1076"/>
        <pc:sldMkLst>
          <pc:docMk/>
          <pc:sldMk cId="2630189227" sldId="282"/>
        </pc:sldMkLst>
        <pc:spChg chg="mod">
          <ac:chgData name="Olsson Malin - SOF" userId="S::malin.olsson9@helsingborg.se::3c5def33-c4f3-47e0-afd4-13e9e7f19edf" providerId="AD" clId="Web-{D97EA636-9A99-F133-9F8F-A46EEEFD3EF0}" dt="2021-05-26T09:51:52.763" v="408" actId="14100"/>
          <ac:spMkLst>
            <pc:docMk/>
            <pc:sldMk cId="2630189227" sldId="282"/>
            <ac:spMk id="2" creationId="{089CA864-D6F0-490B-A6E7-8C41AA30BE85}"/>
          </ac:spMkLst>
        </pc:spChg>
        <pc:spChg chg="mod">
          <ac:chgData name="Olsson Malin - SOF" userId="S::malin.olsson9@helsingborg.se::3c5def33-c4f3-47e0-afd4-13e9e7f19edf" providerId="AD" clId="Web-{D97EA636-9A99-F133-9F8F-A46EEEFD3EF0}" dt="2021-05-26T09:51:32.481" v="401" actId="20577"/>
          <ac:spMkLst>
            <pc:docMk/>
            <pc:sldMk cId="2630189227" sldId="282"/>
            <ac:spMk id="3" creationId="{CD1262D2-BAA2-4990-B84C-679C47726029}"/>
          </ac:spMkLst>
        </pc:spChg>
        <pc:spChg chg="add mod">
          <ac:chgData name="Olsson Malin - SOF" userId="S::malin.olsson9@helsingborg.se::3c5def33-c4f3-47e0-afd4-13e9e7f19edf" providerId="AD" clId="Web-{D97EA636-9A99-F133-9F8F-A46EEEFD3EF0}" dt="2021-05-26T09:52:51.514" v="415" actId="1076"/>
          <ac:spMkLst>
            <pc:docMk/>
            <pc:sldMk cId="2630189227" sldId="282"/>
            <ac:spMk id="7" creationId="{2C0FBD1D-E944-4C06-9DC2-8206FE462F0C}"/>
          </ac:spMkLst>
        </pc:spChg>
        <pc:picChg chg="add mod">
          <ac:chgData name="Olsson Malin - SOF" userId="S::malin.olsson9@helsingborg.se::3c5def33-c4f3-47e0-afd4-13e9e7f19edf" providerId="AD" clId="Web-{D97EA636-9A99-F133-9F8F-A46EEEFD3EF0}" dt="2021-05-26T09:52:42.123" v="414" actId="1076"/>
          <ac:picMkLst>
            <pc:docMk/>
            <pc:sldMk cId="2630189227" sldId="282"/>
            <ac:picMk id="5" creationId="{85E75B5C-2199-4E55-818E-F3CE44FB1650}"/>
          </ac:picMkLst>
        </pc:picChg>
      </pc:sldChg>
      <pc:sldChg chg="modSp new">
        <pc:chgData name="Olsson Malin - SOF" userId="S::malin.olsson9@helsingborg.se::3c5def33-c4f3-47e0-afd4-13e9e7f19edf" providerId="AD" clId="Web-{D97EA636-9A99-F133-9F8F-A46EEEFD3EF0}" dt="2021-05-26T09:54:12.219" v="419" actId="20577"/>
        <pc:sldMkLst>
          <pc:docMk/>
          <pc:sldMk cId="3061646282" sldId="283"/>
        </pc:sldMkLst>
        <pc:spChg chg="mod">
          <ac:chgData name="Olsson Malin - SOF" userId="S::malin.olsson9@helsingborg.se::3c5def33-c4f3-47e0-afd4-13e9e7f19edf" providerId="AD" clId="Web-{D97EA636-9A99-F133-9F8F-A46EEEFD3EF0}" dt="2021-05-26T09:54:12.219" v="419" actId="20577"/>
          <ac:spMkLst>
            <pc:docMk/>
            <pc:sldMk cId="3061646282" sldId="283"/>
            <ac:spMk id="3" creationId="{25CE417D-68BA-45C6-86B6-C551219B94BD}"/>
          </ac:spMkLst>
        </pc:spChg>
      </pc:sldChg>
      <pc:sldChg chg="modSp new">
        <pc:chgData name="Olsson Malin - SOF" userId="S::malin.olsson9@helsingborg.se::3c5def33-c4f3-47e0-afd4-13e9e7f19edf" providerId="AD" clId="Web-{D97EA636-9A99-F133-9F8F-A46EEEFD3EF0}" dt="2021-05-26T10:00:37.915" v="510" actId="20577"/>
        <pc:sldMkLst>
          <pc:docMk/>
          <pc:sldMk cId="2687292367" sldId="284"/>
        </pc:sldMkLst>
        <pc:spChg chg="mod">
          <ac:chgData name="Olsson Malin - SOF" userId="S::malin.olsson9@helsingborg.se::3c5def33-c4f3-47e0-afd4-13e9e7f19edf" providerId="AD" clId="Web-{D97EA636-9A99-F133-9F8F-A46EEEFD3EF0}" dt="2021-05-26T10:00:37.915" v="510" actId="20577"/>
          <ac:spMkLst>
            <pc:docMk/>
            <pc:sldMk cId="2687292367" sldId="284"/>
            <ac:spMk id="2" creationId="{74ADC79A-6969-4E18-A32A-021607E53533}"/>
          </ac:spMkLst>
        </pc:spChg>
        <pc:spChg chg="mod">
          <ac:chgData name="Olsson Malin - SOF" userId="S::malin.olsson9@helsingborg.se::3c5def33-c4f3-47e0-afd4-13e9e7f19edf" providerId="AD" clId="Web-{D97EA636-9A99-F133-9F8F-A46EEEFD3EF0}" dt="2021-05-26T09:56:10.722" v="439" actId="20577"/>
          <ac:spMkLst>
            <pc:docMk/>
            <pc:sldMk cId="2687292367" sldId="284"/>
            <ac:spMk id="3" creationId="{5C70C44D-56FC-454A-9FAE-AFC93CC1E5EA}"/>
          </ac:spMkLst>
        </pc:spChg>
      </pc:sldChg>
    </pc:docChg>
  </pc:docChgLst>
  <pc:docChgLst>
    <pc:chgData name="Haraldsson Anna - SOF" userId="S::anna.haraldsson2@helsingborg.se::a8505073-2ad4-4b1c-9fbc-f98f3cb09a01" providerId="AD" clId="Web-{675C04DD-216E-4888-8E78-1F0CF731B3DA}"/>
    <pc:docChg chg="modSld">
      <pc:chgData name="Haraldsson Anna - SOF" userId="S::anna.haraldsson2@helsingborg.se::a8505073-2ad4-4b1c-9fbc-f98f3cb09a01" providerId="AD" clId="Web-{675C04DD-216E-4888-8E78-1F0CF731B3DA}" dt="2021-05-27T08:19:21.945" v="363" actId="20577"/>
      <pc:docMkLst>
        <pc:docMk/>
      </pc:docMkLst>
      <pc:sldChg chg="modSp">
        <pc:chgData name="Haraldsson Anna - SOF" userId="S::anna.haraldsson2@helsingborg.se::a8505073-2ad4-4b1c-9fbc-f98f3cb09a01" providerId="AD" clId="Web-{675C04DD-216E-4888-8E78-1F0CF731B3DA}" dt="2021-05-27T08:03:57.022" v="125" actId="20577"/>
        <pc:sldMkLst>
          <pc:docMk/>
          <pc:sldMk cId="3777400530" sldId="274"/>
        </pc:sldMkLst>
        <pc:spChg chg="mod">
          <ac:chgData name="Haraldsson Anna - SOF" userId="S::anna.haraldsson2@helsingborg.se::a8505073-2ad4-4b1c-9fbc-f98f3cb09a01" providerId="AD" clId="Web-{675C04DD-216E-4888-8E78-1F0CF731B3DA}" dt="2021-05-27T08:03:57.022" v="125" actId="20577"/>
          <ac:spMkLst>
            <pc:docMk/>
            <pc:sldMk cId="3777400530" sldId="274"/>
            <ac:spMk id="3" creationId="{28A5EEF7-6860-49B8-A8F3-858673E9D1AA}"/>
          </ac:spMkLst>
        </pc:spChg>
        <pc:spChg chg="mod">
          <ac:chgData name="Haraldsson Anna - SOF" userId="S::anna.haraldsson2@helsingborg.se::a8505073-2ad4-4b1c-9fbc-f98f3cb09a01" providerId="AD" clId="Web-{675C04DD-216E-4888-8E78-1F0CF731B3DA}" dt="2021-05-27T08:03:22.147" v="124" actId="20577"/>
          <ac:spMkLst>
            <pc:docMk/>
            <pc:sldMk cId="3777400530" sldId="274"/>
            <ac:spMk id="8" creationId="{A65072C6-FB91-4D63-84BE-D01E5F208D81}"/>
          </ac:spMkLst>
        </pc:spChg>
        <pc:picChg chg="mod">
          <ac:chgData name="Haraldsson Anna - SOF" userId="S::anna.haraldsson2@helsingborg.se::a8505073-2ad4-4b1c-9fbc-f98f3cb09a01" providerId="AD" clId="Web-{675C04DD-216E-4888-8E78-1F0CF731B3DA}" dt="2021-05-27T08:03:05.662" v="122" actId="1076"/>
          <ac:picMkLst>
            <pc:docMk/>
            <pc:sldMk cId="3777400530" sldId="274"/>
            <ac:picMk id="2" creationId="{00000000-0000-0000-0000-000000000000}"/>
          </ac:picMkLst>
        </pc:picChg>
        <pc:picChg chg="mod">
          <ac:chgData name="Haraldsson Anna - SOF" userId="S::anna.haraldsson2@helsingborg.se::a8505073-2ad4-4b1c-9fbc-f98f3cb09a01" providerId="AD" clId="Web-{675C04DD-216E-4888-8E78-1F0CF731B3DA}" dt="2021-05-27T08:03:12.256" v="123" actId="1076"/>
          <ac:picMkLst>
            <pc:docMk/>
            <pc:sldMk cId="3777400530" sldId="274"/>
            <ac:picMk id="4" creationId="{00000000-0000-0000-0000-000000000000}"/>
          </ac:picMkLst>
        </pc:picChg>
      </pc:sldChg>
      <pc:sldChg chg="modSp">
        <pc:chgData name="Haraldsson Anna - SOF" userId="S::anna.haraldsson2@helsingborg.se::a8505073-2ad4-4b1c-9fbc-f98f3cb09a01" providerId="AD" clId="Web-{675C04DD-216E-4888-8E78-1F0CF731B3DA}" dt="2021-05-27T08:01:27.301" v="89" actId="20577"/>
        <pc:sldMkLst>
          <pc:docMk/>
          <pc:sldMk cId="2630189227" sldId="282"/>
        </pc:sldMkLst>
        <pc:spChg chg="mod">
          <ac:chgData name="Haraldsson Anna - SOF" userId="S::anna.haraldsson2@helsingborg.se::a8505073-2ad4-4b1c-9fbc-f98f3cb09a01" providerId="AD" clId="Web-{675C04DD-216E-4888-8E78-1F0CF731B3DA}" dt="2021-05-27T08:00:10.925" v="44" actId="1076"/>
          <ac:spMkLst>
            <pc:docMk/>
            <pc:sldMk cId="2630189227" sldId="282"/>
            <ac:spMk id="2" creationId="{089CA864-D6F0-490B-A6E7-8C41AA30BE85}"/>
          </ac:spMkLst>
        </pc:spChg>
        <pc:spChg chg="mod">
          <ac:chgData name="Haraldsson Anna - SOF" userId="S::anna.haraldsson2@helsingborg.se::a8505073-2ad4-4b1c-9fbc-f98f3cb09a01" providerId="AD" clId="Web-{675C04DD-216E-4888-8E78-1F0CF731B3DA}" dt="2021-05-27T08:01:27.301" v="89" actId="20577"/>
          <ac:spMkLst>
            <pc:docMk/>
            <pc:sldMk cId="2630189227" sldId="282"/>
            <ac:spMk id="3" creationId="{CD1262D2-BAA2-4990-B84C-679C47726029}"/>
          </ac:spMkLst>
        </pc:spChg>
        <pc:picChg chg="mod">
          <ac:chgData name="Haraldsson Anna - SOF" userId="S::anna.haraldsson2@helsingborg.se::a8505073-2ad4-4b1c-9fbc-f98f3cb09a01" providerId="AD" clId="Web-{675C04DD-216E-4888-8E78-1F0CF731B3DA}" dt="2021-05-27T08:00:03.565" v="43" actId="1076"/>
          <ac:picMkLst>
            <pc:docMk/>
            <pc:sldMk cId="2630189227" sldId="282"/>
            <ac:picMk id="5" creationId="{85E75B5C-2199-4E55-818E-F3CE44FB1650}"/>
          </ac:picMkLst>
        </pc:picChg>
      </pc:sldChg>
      <pc:sldChg chg="modSp">
        <pc:chgData name="Haraldsson Anna - SOF" userId="S::anna.haraldsson2@helsingborg.se::a8505073-2ad4-4b1c-9fbc-f98f3cb09a01" providerId="AD" clId="Web-{675C04DD-216E-4888-8E78-1F0CF731B3DA}" dt="2021-05-27T08:19:21.945" v="363" actId="20577"/>
        <pc:sldMkLst>
          <pc:docMk/>
          <pc:sldMk cId="3061646282" sldId="283"/>
        </pc:sldMkLst>
        <pc:spChg chg="mod">
          <ac:chgData name="Haraldsson Anna - SOF" userId="S::anna.haraldsson2@helsingborg.se::a8505073-2ad4-4b1c-9fbc-f98f3cb09a01" providerId="AD" clId="Web-{675C04DD-216E-4888-8E78-1F0CF731B3DA}" dt="2021-05-27T08:19:21.945" v="363" actId="20577"/>
          <ac:spMkLst>
            <pc:docMk/>
            <pc:sldMk cId="3061646282" sldId="283"/>
            <ac:spMk id="2" creationId="{779C1C2F-DF3A-409E-9645-A8AA5D257836}"/>
          </ac:spMkLst>
        </pc:spChg>
        <pc:spChg chg="mod">
          <ac:chgData name="Haraldsson Anna - SOF" userId="S::anna.haraldsson2@helsingborg.se::a8505073-2ad4-4b1c-9fbc-f98f3cb09a01" providerId="AD" clId="Web-{675C04DD-216E-4888-8E78-1F0CF731B3DA}" dt="2021-05-27T08:13:16.517" v="144" actId="20577"/>
          <ac:spMkLst>
            <pc:docMk/>
            <pc:sldMk cId="3061646282" sldId="283"/>
            <ac:spMk id="3" creationId="{25CE417D-68BA-45C6-86B6-C551219B94BD}"/>
          </ac:spMkLst>
        </pc:spChg>
      </pc:sldChg>
      <pc:sldChg chg="modSp">
        <pc:chgData name="Haraldsson Anna - SOF" userId="S::anna.haraldsson2@helsingborg.se::a8505073-2ad4-4b1c-9fbc-f98f3cb09a01" providerId="AD" clId="Web-{675C04DD-216E-4888-8E78-1F0CF731B3DA}" dt="2021-05-27T07:36:12.776" v="2" actId="20577"/>
        <pc:sldMkLst>
          <pc:docMk/>
          <pc:sldMk cId="2687292367" sldId="284"/>
        </pc:sldMkLst>
        <pc:spChg chg="mod">
          <ac:chgData name="Haraldsson Anna - SOF" userId="S::anna.haraldsson2@helsingborg.se::a8505073-2ad4-4b1c-9fbc-f98f3cb09a01" providerId="AD" clId="Web-{675C04DD-216E-4888-8E78-1F0CF731B3DA}" dt="2021-05-27T07:36:12.776" v="2" actId="20577"/>
          <ac:spMkLst>
            <pc:docMk/>
            <pc:sldMk cId="2687292367" sldId="284"/>
            <ac:spMk id="2" creationId="{74ADC79A-6969-4E18-A32A-021607E53533}"/>
          </ac:spMkLst>
        </pc:spChg>
      </pc:sldChg>
      <pc:sldChg chg="modSp">
        <pc:chgData name="Haraldsson Anna - SOF" userId="S::anna.haraldsson2@helsingborg.se::a8505073-2ad4-4b1c-9fbc-f98f3cb09a01" providerId="AD" clId="Web-{675C04DD-216E-4888-8E78-1F0CF731B3DA}" dt="2021-05-27T08:05:15.696" v="143" actId="14100"/>
        <pc:sldMkLst>
          <pc:docMk/>
          <pc:sldMk cId="3293010442" sldId="287"/>
        </pc:sldMkLst>
        <pc:spChg chg="mod">
          <ac:chgData name="Haraldsson Anna - SOF" userId="S::anna.haraldsson2@helsingborg.se::a8505073-2ad4-4b1c-9fbc-f98f3cb09a01" providerId="AD" clId="Web-{675C04DD-216E-4888-8E78-1F0CF731B3DA}" dt="2021-05-27T08:04:16.413" v="128" actId="1076"/>
          <ac:spMkLst>
            <pc:docMk/>
            <pc:sldMk cId="3293010442" sldId="287"/>
            <ac:spMk id="3" creationId="{28A5EEF7-6860-49B8-A8F3-858673E9D1AA}"/>
          </ac:spMkLst>
        </pc:spChg>
        <pc:spChg chg="mod">
          <ac:chgData name="Haraldsson Anna - SOF" userId="S::anna.haraldsson2@helsingborg.se::a8505073-2ad4-4b1c-9fbc-f98f3cb09a01" providerId="AD" clId="Web-{675C04DD-216E-4888-8E78-1F0CF731B3DA}" dt="2021-05-27T08:05:15.696" v="143" actId="14100"/>
          <ac:spMkLst>
            <pc:docMk/>
            <pc:sldMk cId="3293010442" sldId="287"/>
            <ac:spMk id="8" creationId="{A65072C6-FB91-4D63-84BE-D01E5F208D81}"/>
          </ac:spMkLst>
        </pc:spChg>
        <pc:picChg chg="mod">
          <ac:chgData name="Haraldsson Anna - SOF" userId="S::anna.haraldsson2@helsingborg.se::a8505073-2ad4-4b1c-9fbc-f98f3cb09a01" providerId="AD" clId="Web-{675C04DD-216E-4888-8E78-1F0CF731B3DA}" dt="2021-05-27T08:04:20.554" v="129" actId="1076"/>
          <ac:picMkLst>
            <pc:docMk/>
            <pc:sldMk cId="3293010442" sldId="287"/>
            <ac:picMk id="2" creationId="{00000000-0000-0000-0000-000000000000}"/>
          </ac:picMkLst>
        </pc:picChg>
        <pc:picChg chg="mod">
          <ac:chgData name="Haraldsson Anna - SOF" userId="S::anna.haraldsson2@helsingborg.se::a8505073-2ad4-4b1c-9fbc-f98f3cb09a01" providerId="AD" clId="Web-{675C04DD-216E-4888-8E78-1F0CF731B3DA}" dt="2021-05-27T08:04:25.085" v="130" actId="1076"/>
          <ac:picMkLst>
            <pc:docMk/>
            <pc:sldMk cId="3293010442" sldId="287"/>
            <ac:picMk id="6" creationId="{00000000-0000-0000-0000-000000000000}"/>
          </ac:picMkLst>
        </pc:picChg>
      </pc:sldChg>
    </pc:docChg>
  </pc:docChgLst>
  <pc:docChgLst>
    <pc:chgData name="Haraldsson Anna - SOF" userId="S::anna.haraldsson2@helsingborg.se::a8505073-2ad4-4b1c-9fbc-f98f3cb09a01" providerId="AD" clId="Web-{658FA800-D072-4F73-9A3E-C3423CAB4DC2}"/>
    <pc:docChg chg="modSld">
      <pc:chgData name="Haraldsson Anna - SOF" userId="S::anna.haraldsson2@helsingborg.se::a8505073-2ad4-4b1c-9fbc-f98f3cb09a01" providerId="AD" clId="Web-{658FA800-D072-4F73-9A3E-C3423CAB4DC2}" dt="2021-05-04T08:30:34.745" v="164" actId="20577"/>
      <pc:docMkLst>
        <pc:docMk/>
      </pc:docMkLst>
      <pc:sldChg chg="modSp">
        <pc:chgData name="Haraldsson Anna - SOF" userId="S::anna.haraldsson2@helsingborg.se::a8505073-2ad4-4b1c-9fbc-f98f3cb09a01" providerId="AD" clId="Web-{658FA800-D072-4F73-9A3E-C3423CAB4DC2}" dt="2021-05-04T08:30:34.745" v="164" actId="20577"/>
        <pc:sldMkLst>
          <pc:docMk/>
          <pc:sldMk cId="2401961982" sldId="265"/>
        </pc:sldMkLst>
        <pc:spChg chg="mod">
          <ac:chgData name="Haraldsson Anna - SOF" userId="S::anna.haraldsson2@helsingborg.se::a8505073-2ad4-4b1c-9fbc-f98f3cb09a01" providerId="AD" clId="Web-{658FA800-D072-4F73-9A3E-C3423CAB4DC2}" dt="2021-05-04T08:30:34.745" v="164" actId="20577"/>
          <ac:spMkLst>
            <pc:docMk/>
            <pc:sldMk cId="2401961982" sldId="265"/>
            <ac:spMk id="5"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maol1055\Downloads\OmMej%20-%20medarbetarnas%20utv&#228;rdering(1-28).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sv-SE" sz="2400"/>
              <a:t>Hur troligt är det att du skulle rekommendera </a:t>
            </a:r>
            <a:r>
              <a:rPr lang="sv-SE" sz="2400" err="1"/>
              <a:t>OmMej</a:t>
            </a:r>
            <a:r>
              <a:rPr lang="sv-SE" sz="2400"/>
              <a:t> till en kollega?</a:t>
            </a:r>
            <a:br>
              <a:rPr lang="sv-SE" sz="2400"/>
            </a:br>
            <a:r>
              <a:rPr lang="sv-SE" sz="1600"/>
              <a:t>0= Inte alls</a:t>
            </a:r>
            <a:r>
              <a:rPr lang="sv-SE" sz="1600" baseline="0"/>
              <a:t> sannolikt, 10=Extremt sannolikt</a:t>
            </a:r>
            <a:endParaRPr lang="sv-SE" sz="160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dLbl>
              <c:idx val="0"/>
              <c:spPr>
                <a:solidFill>
                  <a:schemeClr val="tx1"/>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sv-SE"/>
                </a:p>
              </c:txPr>
              <c:dLblPos val="inEnd"/>
              <c:showLegendKey val="0"/>
              <c:showVal val="1"/>
              <c:showCatName val="0"/>
              <c:showSerName val="0"/>
              <c:showPercent val="0"/>
              <c:showBubbleSize val="0"/>
              <c:extLst>
                <c:ext xmlns:c16="http://schemas.microsoft.com/office/drawing/2014/chart" uri="{C3380CC4-5D6E-409C-BE32-E72D297353CC}">
                  <c16:uniqueId val="{00000000-9011-43A3-8E79-587095473212}"/>
                </c:ext>
              </c:extLst>
            </c:dLbl>
            <c:dLbl>
              <c:idx val="1"/>
              <c:delete val="1"/>
              <c:extLst>
                <c:ext xmlns:c15="http://schemas.microsoft.com/office/drawing/2012/chart" uri="{CE6537A1-D6FC-4f65-9D91-7224C49458BB}"/>
                <c:ext xmlns:c16="http://schemas.microsoft.com/office/drawing/2014/chart" uri="{C3380CC4-5D6E-409C-BE32-E72D297353CC}">
                  <c16:uniqueId val="{00000001-9011-43A3-8E79-587095473212}"/>
                </c:ext>
              </c:extLst>
            </c:dLbl>
            <c:dLbl>
              <c:idx val="2"/>
              <c:spPr>
                <a:solidFill>
                  <a:schemeClr val="tx1"/>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sv-SE"/>
                </a:p>
              </c:txPr>
              <c:dLblPos val="inEnd"/>
              <c:showLegendKey val="0"/>
              <c:showVal val="1"/>
              <c:showCatName val="0"/>
              <c:showSerName val="0"/>
              <c:showPercent val="0"/>
              <c:showBubbleSize val="0"/>
              <c:extLst>
                <c:ext xmlns:c16="http://schemas.microsoft.com/office/drawing/2014/chart" uri="{C3380CC4-5D6E-409C-BE32-E72D297353CC}">
                  <c16:uniqueId val="{00000002-9011-43A3-8E79-587095473212}"/>
                </c:ext>
              </c:extLst>
            </c:dLbl>
            <c:dLbl>
              <c:idx val="3"/>
              <c:delete val="1"/>
              <c:extLst>
                <c:ext xmlns:c15="http://schemas.microsoft.com/office/drawing/2012/chart" uri="{CE6537A1-D6FC-4f65-9D91-7224C49458BB}"/>
                <c:ext xmlns:c16="http://schemas.microsoft.com/office/drawing/2014/chart" uri="{C3380CC4-5D6E-409C-BE32-E72D297353CC}">
                  <c16:uniqueId val="{00000003-9011-43A3-8E79-587095473212}"/>
                </c:ext>
              </c:extLst>
            </c:dLbl>
            <c:dLbl>
              <c:idx val="4"/>
              <c:spPr>
                <a:solidFill>
                  <a:schemeClr val="tx1"/>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sv-SE"/>
                </a:p>
              </c:txPr>
              <c:dLblPos val="inEnd"/>
              <c:showLegendKey val="0"/>
              <c:showVal val="1"/>
              <c:showCatName val="0"/>
              <c:showSerName val="0"/>
              <c:showPercent val="0"/>
              <c:showBubbleSize val="0"/>
              <c:extLst>
                <c:ext xmlns:c16="http://schemas.microsoft.com/office/drawing/2014/chart" uri="{C3380CC4-5D6E-409C-BE32-E72D297353CC}">
                  <c16:uniqueId val="{00000004-9011-43A3-8E79-587095473212}"/>
                </c:ext>
              </c:extLst>
            </c:dLbl>
            <c:dLbl>
              <c:idx val="5"/>
              <c:spPr>
                <a:solidFill>
                  <a:schemeClr val="tx1"/>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sv-SE"/>
                </a:p>
              </c:txPr>
              <c:dLblPos val="inEnd"/>
              <c:showLegendKey val="0"/>
              <c:showVal val="1"/>
              <c:showCatName val="0"/>
              <c:showSerName val="0"/>
              <c:showPercent val="0"/>
              <c:showBubbleSize val="0"/>
              <c:extLst>
                <c:ext xmlns:c16="http://schemas.microsoft.com/office/drawing/2014/chart" uri="{C3380CC4-5D6E-409C-BE32-E72D297353CC}">
                  <c16:uniqueId val="{00000005-9011-43A3-8E79-587095473212}"/>
                </c:ext>
              </c:extLst>
            </c:dLbl>
            <c:dLbl>
              <c:idx val="6"/>
              <c:spPr>
                <a:solidFill>
                  <a:schemeClr val="tx1"/>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sv-SE"/>
                </a:p>
              </c:txPr>
              <c:dLblPos val="inEnd"/>
              <c:showLegendKey val="0"/>
              <c:showVal val="1"/>
              <c:showCatName val="0"/>
              <c:showSerName val="0"/>
              <c:showPercent val="0"/>
              <c:showBubbleSize val="0"/>
              <c:extLst>
                <c:ext xmlns:c16="http://schemas.microsoft.com/office/drawing/2014/chart" uri="{C3380CC4-5D6E-409C-BE32-E72D297353CC}">
                  <c16:uniqueId val="{00000006-9011-43A3-8E79-587095473212}"/>
                </c:ext>
              </c:extLst>
            </c:dLbl>
            <c:dLbl>
              <c:idx val="7"/>
              <c:spPr>
                <a:solidFill>
                  <a:schemeClr val="tx1"/>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sv-SE"/>
                </a:p>
              </c:txPr>
              <c:dLblPos val="inEnd"/>
              <c:showLegendKey val="0"/>
              <c:showVal val="1"/>
              <c:showCatName val="0"/>
              <c:showSerName val="0"/>
              <c:showPercent val="0"/>
              <c:showBubbleSize val="0"/>
              <c:extLst>
                <c:ext xmlns:c16="http://schemas.microsoft.com/office/drawing/2014/chart" uri="{C3380CC4-5D6E-409C-BE32-E72D297353CC}">
                  <c16:uniqueId val="{00000007-9011-43A3-8E79-587095473212}"/>
                </c:ext>
              </c:extLst>
            </c:dLbl>
            <c:dLbl>
              <c:idx val="8"/>
              <c:spPr>
                <a:solidFill>
                  <a:schemeClr val="tx1"/>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sv-SE"/>
                </a:p>
              </c:txPr>
              <c:dLblPos val="inEnd"/>
              <c:showLegendKey val="0"/>
              <c:showVal val="1"/>
              <c:showCatName val="0"/>
              <c:showSerName val="0"/>
              <c:showPercent val="0"/>
              <c:showBubbleSize val="0"/>
              <c:extLst>
                <c:ext xmlns:c16="http://schemas.microsoft.com/office/drawing/2014/chart" uri="{C3380CC4-5D6E-409C-BE32-E72D297353CC}">
                  <c16:uniqueId val="{00000008-9011-43A3-8E79-587095473212}"/>
                </c:ext>
              </c:extLst>
            </c:dLbl>
            <c:dLbl>
              <c:idx val="9"/>
              <c:spPr>
                <a:solidFill>
                  <a:schemeClr val="tx1"/>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sv-SE"/>
                </a:p>
              </c:txPr>
              <c:dLblPos val="inEnd"/>
              <c:showLegendKey val="0"/>
              <c:showVal val="1"/>
              <c:showCatName val="0"/>
              <c:showSerName val="0"/>
              <c:showPercent val="0"/>
              <c:showBubbleSize val="0"/>
              <c:extLst>
                <c:ext xmlns:c16="http://schemas.microsoft.com/office/drawing/2014/chart" uri="{C3380CC4-5D6E-409C-BE32-E72D297353CC}">
                  <c16:uniqueId val="{00000009-9011-43A3-8E79-587095473212}"/>
                </c:ext>
              </c:extLst>
            </c:dLbl>
            <c:dLbl>
              <c:idx val="10"/>
              <c:spPr>
                <a:solidFill>
                  <a:schemeClr val="tx1"/>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sv-SE"/>
                </a:p>
              </c:txPr>
              <c:dLblPos val="inEnd"/>
              <c:showLegendKey val="0"/>
              <c:showVal val="1"/>
              <c:showCatName val="0"/>
              <c:showSerName val="0"/>
              <c:showPercent val="0"/>
              <c:showBubbleSize val="0"/>
              <c:extLst>
                <c:ext xmlns:c16="http://schemas.microsoft.com/office/drawing/2014/chart" uri="{C3380CC4-5D6E-409C-BE32-E72D297353CC}">
                  <c16:uniqueId val="{0000000A-9011-43A3-8E79-587095473212}"/>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'[OmMej - medarbetarnas utvärdering(1-28).xlsx]Sheet1'!$J$34:$J$44</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'[OmMej - medarbetarnas utvärdering(1-28).xlsx]Sheet1'!$L$34:$L$44</c:f>
              <c:numCache>
                <c:formatCode>0.00%</c:formatCode>
                <c:ptCount val="11"/>
                <c:pt idx="0">
                  <c:v>3.5714285714285712E-2</c:v>
                </c:pt>
                <c:pt idx="1">
                  <c:v>0</c:v>
                </c:pt>
                <c:pt idx="2">
                  <c:v>3.5714285714285712E-2</c:v>
                </c:pt>
                <c:pt idx="3">
                  <c:v>0</c:v>
                </c:pt>
                <c:pt idx="4">
                  <c:v>3.5714285714285712E-2</c:v>
                </c:pt>
                <c:pt idx="5">
                  <c:v>7.1428571428571425E-2</c:v>
                </c:pt>
                <c:pt idx="6">
                  <c:v>7.1428571428571425E-2</c:v>
                </c:pt>
                <c:pt idx="7">
                  <c:v>0.17857142857142858</c:v>
                </c:pt>
                <c:pt idx="8">
                  <c:v>0.10714285714285714</c:v>
                </c:pt>
                <c:pt idx="9">
                  <c:v>0.17857142857142858</c:v>
                </c:pt>
                <c:pt idx="10">
                  <c:v>0.2857142857142857</c:v>
                </c:pt>
              </c:numCache>
            </c:numRef>
          </c:val>
          <c:extLst>
            <c:ext xmlns:c16="http://schemas.microsoft.com/office/drawing/2014/chart" uri="{C3380CC4-5D6E-409C-BE32-E72D297353CC}">
              <c16:uniqueId val="{0000000B-9011-43A3-8E79-587095473212}"/>
            </c:ext>
          </c:extLst>
        </c:ser>
        <c:dLbls>
          <c:dLblPos val="inEnd"/>
          <c:showLegendKey val="0"/>
          <c:showVal val="1"/>
          <c:showCatName val="0"/>
          <c:showSerName val="0"/>
          <c:showPercent val="0"/>
          <c:showBubbleSize val="0"/>
        </c:dLbls>
        <c:gapWidth val="65"/>
        <c:axId val="454853336"/>
        <c:axId val="454859568"/>
      </c:barChart>
      <c:catAx>
        <c:axId val="4548533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sv-SE"/>
          </a:p>
        </c:txPr>
        <c:crossAx val="454859568"/>
        <c:crosses val="autoZero"/>
        <c:auto val="1"/>
        <c:lblAlgn val="ctr"/>
        <c:lblOffset val="100"/>
        <c:noMultiLvlLbl val="0"/>
      </c:catAx>
      <c:valAx>
        <c:axId val="4548595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0%" sourceLinked="1"/>
        <c:majorTickMark val="none"/>
        <c:minorTickMark val="none"/>
        <c:tickLblPos val="nextTo"/>
        <c:crossAx val="45485333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F0D89C-3411-454D-B58B-F6EDA022A941}" type="doc">
      <dgm:prSet loTypeId="urn:microsoft.com/office/officeart/2005/8/layout/hList9" loCatId="list" qsTypeId="urn:microsoft.com/office/officeart/2005/8/quickstyle/simple1" qsCatId="simple" csTypeId="urn:microsoft.com/office/officeart/2005/8/colors/colorful5" csCatId="colorful" phldr="1"/>
      <dgm:spPr/>
      <dgm:t>
        <a:bodyPr/>
        <a:lstStyle/>
        <a:p>
          <a:endParaRPr lang="sv-SE"/>
        </a:p>
      </dgm:t>
    </dgm:pt>
    <dgm:pt modelId="{0421C420-FBFA-432F-8429-C1AC8459A9F0}">
      <dgm:prSet phldrT="[Text]"/>
      <dgm:spPr/>
      <dgm:t>
        <a:bodyPr/>
        <a:lstStyle/>
        <a:p>
          <a:r>
            <a:rPr lang="sv-SE" dirty="0"/>
            <a:t>122</a:t>
          </a:r>
        </a:p>
      </dgm:t>
    </dgm:pt>
    <dgm:pt modelId="{8213131A-66EB-41C7-86EC-D7E3356B27A3}" type="parTrans" cxnId="{AA654E1E-B06B-4788-A4FB-7FFA0EA0A933}">
      <dgm:prSet/>
      <dgm:spPr/>
      <dgm:t>
        <a:bodyPr/>
        <a:lstStyle/>
        <a:p>
          <a:endParaRPr lang="sv-SE"/>
        </a:p>
      </dgm:t>
    </dgm:pt>
    <dgm:pt modelId="{F72768B7-F9A8-4663-8655-D0331B402096}" type="sibTrans" cxnId="{AA654E1E-B06B-4788-A4FB-7FFA0EA0A933}">
      <dgm:prSet/>
      <dgm:spPr/>
      <dgm:t>
        <a:bodyPr/>
        <a:lstStyle/>
        <a:p>
          <a:endParaRPr lang="sv-SE"/>
        </a:p>
      </dgm:t>
    </dgm:pt>
    <dgm:pt modelId="{04E25E3B-AFB7-4E24-8C10-4B6AF4DE875B}">
      <dgm:prSet phldrT="[Text]" custT="1"/>
      <dgm:spPr/>
      <dgm:t>
        <a:bodyPr/>
        <a:lstStyle/>
        <a:p>
          <a:r>
            <a:rPr lang="sv-SE" sz="1400" dirty="0"/>
            <a:t>Så många barn och unga har fått en inbjudan till </a:t>
          </a:r>
          <a:r>
            <a:rPr lang="sv-SE" sz="1400" dirty="0" err="1"/>
            <a:t>OmMej</a:t>
          </a:r>
          <a:r>
            <a:rPr lang="sv-SE" sz="1400" dirty="0"/>
            <a:t> av Social-tjänsten i Helsing-borg</a:t>
          </a:r>
        </a:p>
      </dgm:t>
    </dgm:pt>
    <dgm:pt modelId="{AFF352C2-1DD8-4D6F-8F07-3F57DB9E5A37}" type="parTrans" cxnId="{A5466358-0BAA-4B36-9D59-C7C60215CD25}">
      <dgm:prSet/>
      <dgm:spPr/>
      <dgm:t>
        <a:bodyPr/>
        <a:lstStyle/>
        <a:p>
          <a:endParaRPr lang="sv-SE"/>
        </a:p>
      </dgm:t>
    </dgm:pt>
    <dgm:pt modelId="{CE233EAC-7E3E-44F4-A772-D072E176169E}" type="sibTrans" cxnId="{A5466358-0BAA-4B36-9D59-C7C60215CD25}">
      <dgm:prSet/>
      <dgm:spPr/>
      <dgm:t>
        <a:bodyPr/>
        <a:lstStyle/>
        <a:p>
          <a:endParaRPr lang="sv-SE"/>
        </a:p>
      </dgm:t>
    </dgm:pt>
    <dgm:pt modelId="{32400261-17A4-4C77-972A-439E0C3585BA}">
      <dgm:prSet phldrT="[Text]"/>
      <dgm:spPr/>
      <dgm:t>
        <a:bodyPr/>
        <a:lstStyle/>
        <a:p>
          <a:r>
            <a:rPr lang="sv-SE" dirty="0"/>
            <a:t>84</a:t>
          </a:r>
        </a:p>
      </dgm:t>
    </dgm:pt>
    <dgm:pt modelId="{6EA2C662-1C55-4D2E-B4AC-B820FB71F213}" type="parTrans" cxnId="{E4CC019B-2051-487C-BB04-5AF88FC0E25A}">
      <dgm:prSet/>
      <dgm:spPr/>
      <dgm:t>
        <a:bodyPr/>
        <a:lstStyle/>
        <a:p>
          <a:endParaRPr lang="sv-SE"/>
        </a:p>
      </dgm:t>
    </dgm:pt>
    <dgm:pt modelId="{4F4125BB-D631-44A6-AF50-38FC6A685C2D}" type="sibTrans" cxnId="{E4CC019B-2051-487C-BB04-5AF88FC0E25A}">
      <dgm:prSet/>
      <dgm:spPr/>
      <dgm:t>
        <a:bodyPr/>
        <a:lstStyle/>
        <a:p>
          <a:endParaRPr lang="sv-SE"/>
        </a:p>
      </dgm:t>
    </dgm:pt>
    <dgm:pt modelId="{1C4A50A1-2CF1-479A-9623-03DB3018702E}">
      <dgm:prSet phldrT="[Text]" custT="1"/>
      <dgm:spPr/>
      <dgm:t>
        <a:bodyPr/>
        <a:lstStyle/>
        <a:p>
          <a:r>
            <a:rPr lang="sv-SE" sz="1400" dirty="0"/>
            <a:t>Barn och unga har valt att använda </a:t>
          </a:r>
          <a:r>
            <a:rPr lang="sv-SE" sz="1400" dirty="0" err="1"/>
            <a:t>appen</a:t>
          </a:r>
          <a:endParaRPr lang="sv-SE" sz="1400" dirty="0"/>
        </a:p>
      </dgm:t>
    </dgm:pt>
    <dgm:pt modelId="{6F2FCA2D-F587-4408-8E22-1B315ACDD82C}" type="parTrans" cxnId="{823FE0C4-4DAB-45E0-B9BF-D0082D76419C}">
      <dgm:prSet/>
      <dgm:spPr/>
      <dgm:t>
        <a:bodyPr/>
        <a:lstStyle/>
        <a:p>
          <a:endParaRPr lang="sv-SE"/>
        </a:p>
      </dgm:t>
    </dgm:pt>
    <dgm:pt modelId="{53EA93EC-F85A-4BE7-B22A-1E767168D538}" type="sibTrans" cxnId="{823FE0C4-4DAB-45E0-B9BF-D0082D76419C}">
      <dgm:prSet/>
      <dgm:spPr/>
      <dgm:t>
        <a:bodyPr/>
        <a:lstStyle/>
        <a:p>
          <a:endParaRPr lang="sv-SE"/>
        </a:p>
      </dgm:t>
    </dgm:pt>
    <dgm:pt modelId="{6CA75143-4729-4D06-91B9-CFE7F5063834}">
      <dgm:prSet phldrT="[Text]"/>
      <dgm:spPr/>
      <dgm:t>
        <a:bodyPr/>
        <a:lstStyle/>
        <a:p>
          <a:r>
            <a:rPr lang="sv-SE" dirty="0"/>
            <a:t>97%</a:t>
          </a:r>
        </a:p>
      </dgm:t>
    </dgm:pt>
    <dgm:pt modelId="{DEF30345-809C-478F-91BB-C8A1FABD5516}" type="parTrans" cxnId="{06DFB78E-8982-44A5-98A5-D648AC14D826}">
      <dgm:prSet/>
      <dgm:spPr/>
      <dgm:t>
        <a:bodyPr/>
        <a:lstStyle/>
        <a:p>
          <a:endParaRPr lang="sv-SE"/>
        </a:p>
      </dgm:t>
    </dgm:pt>
    <dgm:pt modelId="{9BE07D6F-0763-45D5-8C82-23F282A7F9FB}" type="sibTrans" cxnId="{06DFB78E-8982-44A5-98A5-D648AC14D826}">
      <dgm:prSet/>
      <dgm:spPr/>
      <dgm:t>
        <a:bodyPr/>
        <a:lstStyle/>
        <a:p>
          <a:endParaRPr lang="sv-SE"/>
        </a:p>
      </dgm:t>
    </dgm:pt>
    <dgm:pt modelId="{168F5DFD-166E-4B30-8253-D4BB1B7BABA8}">
      <dgm:prSet phldrT="[Text]" custT="1"/>
      <dgm:spPr/>
      <dgm:t>
        <a:bodyPr/>
        <a:lstStyle/>
        <a:p>
          <a:r>
            <a:rPr lang="sv-SE" sz="1400" dirty="0"/>
            <a:t>Av barn och unga i Helsingborg som använt </a:t>
          </a:r>
          <a:r>
            <a:rPr lang="sv-SE" sz="1400" dirty="0" err="1"/>
            <a:t>appen</a:t>
          </a:r>
          <a:r>
            <a:rPr lang="sv-SE" sz="1400" dirty="0"/>
            <a:t> tycker att det är ett okej eller bra sätt att berätta om saker som kan vara jobbiga</a:t>
          </a:r>
        </a:p>
      </dgm:t>
    </dgm:pt>
    <dgm:pt modelId="{D3948E05-FCB9-449D-9C6A-FA1CFDA627D0}" type="parTrans" cxnId="{7C0DE66E-C6D6-4B10-AE90-0C83B170955F}">
      <dgm:prSet/>
      <dgm:spPr/>
      <dgm:t>
        <a:bodyPr/>
        <a:lstStyle/>
        <a:p>
          <a:endParaRPr lang="sv-SE"/>
        </a:p>
      </dgm:t>
    </dgm:pt>
    <dgm:pt modelId="{2FACC3FE-10F9-44A0-98FE-71500A960B7D}" type="sibTrans" cxnId="{7C0DE66E-C6D6-4B10-AE90-0C83B170955F}">
      <dgm:prSet/>
      <dgm:spPr/>
      <dgm:t>
        <a:bodyPr/>
        <a:lstStyle/>
        <a:p>
          <a:endParaRPr lang="sv-SE"/>
        </a:p>
      </dgm:t>
    </dgm:pt>
    <dgm:pt modelId="{95A99A7C-3EAA-47F6-979E-1F117AFB0B2C}">
      <dgm:prSet phldrT="[Text]"/>
      <dgm:spPr/>
      <dgm:t>
        <a:bodyPr/>
        <a:lstStyle/>
        <a:p>
          <a:r>
            <a:rPr lang="sv-SE" dirty="0"/>
            <a:t>96%</a:t>
          </a:r>
        </a:p>
      </dgm:t>
    </dgm:pt>
    <dgm:pt modelId="{F924BD7E-987F-4044-AF2A-92843EBB28B3}" type="parTrans" cxnId="{BA747415-130A-4819-ACF6-D7A52B1CD877}">
      <dgm:prSet/>
      <dgm:spPr/>
      <dgm:t>
        <a:bodyPr/>
        <a:lstStyle/>
        <a:p>
          <a:endParaRPr lang="sv-SE"/>
        </a:p>
      </dgm:t>
    </dgm:pt>
    <dgm:pt modelId="{086D2BB0-EFE7-4722-A40F-4630F94E4353}" type="sibTrans" cxnId="{BA747415-130A-4819-ACF6-D7A52B1CD877}">
      <dgm:prSet/>
      <dgm:spPr/>
      <dgm:t>
        <a:bodyPr/>
        <a:lstStyle/>
        <a:p>
          <a:endParaRPr lang="sv-SE"/>
        </a:p>
      </dgm:t>
    </dgm:pt>
    <dgm:pt modelId="{F883D545-FC69-426C-9648-C3A107A2C67B}">
      <dgm:prSet phldrT="[Text]" custT="1"/>
      <dgm:spPr/>
      <dgm:t>
        <a:bodyPr/>
        <a:lstStyle/>
        <a:p>
          <a:r>
            <a:rPr lang="sv-SE" sz="1400" dirty="0"/>
            <a:t>Av barn och unga i Helsing-borg som använt </a:t>
          </a:r>
          <a:r>
            <a:rPr lang="sv-SE" sz="1400" dirty="0" err="1"/>
            <a:t>OmMej</a:t>
          </a:r>
          <a:r>
            <a:rPr lang="sv-SE" sz="1400" dirty="0"/>
            <a:t> tycker att fler borde få tillgång till den</a:t>
          </a:r>
        </a:p>
      </dgm:t>
    </dgm:pt>
    <dgm:pt modelId="{89E262FF-08C2-46EA-9780-32461BB9795D}" type="parTrans" cxnId="{E4020AAD-14C0-4260-9AC8-0B45512BDB44}">
      <dgm:prSet/>
      <dgm:spPr/>
      <dgm:t>
        <a:bodyPr/>
        <a:lstStyle/>
        <a:p>
          <a:endParaRPr lang="sv-SE"/>
        </a:p>
      </dgm:t>
    </dgm:pt>
    <dgm:pt modelId="{BD6BB3D2-6DD4-4A1F-9E31-E8487C32406D}" type="sibTrans" cxnId="{E4020AAD-14C0-4260-9AC8-0B45512BDB44}">
      <dgm:prSet/>
      <dgm:spPr/>
      <dgm:t>
        <a:bodyPr/>
        <a:lstStyle/>
        <a:p>
          <a:endParaRPr lang="sv-SE"/>
        </a:p>
      </dgm:t>
    </dgm:pt>
    <dgm:pt modelId="{6EA7D21B-1AEA-4F7D-A461-79C22087D3A5}">
      <dgm:prSet phldrT="[Text]"/>
      <dgm:spPr/>
      <dgm:t>
        <a:bodyPr/>
        <a:lstStyle/>
        <a:p>
          <a:r>
            <a:rPr lang="sv-SE" dirty="0"/>
            <a:t>41</a:t>
          </a:r>
        </a:p>
      </dgm:t>
    </dgm:pt>
    <dgm:pt modelId="{8EB5D81B-F0C3-451F-BACB-96CCAF80C7A9}" type="parTrans" cxnId="{CE47451E-2444-4C7F-9EC2-A529A76E042E}">
      <dgm:prSet/>
      <dgm:spPr/>
      <dgm:t>
        <a:bodyPr/>
        <a:lstStyle/>
        <a:p>
          <a:endParaRPr lang="sv-SE"/>
        </a:p>
      </dgm:t>
    </dgm:pt>
    <dgm:pt modelId="{3122A40F-64B7-417A-BF17-CD6D0E14E03F}" type="sibTrans" cxnId="{CE47451E-2444-4C7F-9EC2-A529A76E042E}">
      <dgm:prSet/>
      <dgm:spPr/>
      <dgm:t>
        <a:bodyPr/>
        <a:lstStyle/>
        <a:p>
          <a:endParaRPr lang="sv-SE"/>
        </a:p>
      </dgm:t>
    </dgm:pt>
    <dgm:pt modelId="{73558FAA-B894-46A7-90FC-240DB794FB45}">
      <dgm:prSet phldrT="[Text]" custT="1"/>
      <dgm:spPr/>
      <dgm:t>
        <a:bodyPr/>
        <a:lstStyle/>
        <a:p>
          <a:r>
            <a:rPr lang="sv-SE" sz="1400" dirty="0" err="1"/>
            <a:t>Med-arbetare</a:t>
          </a:r>
          <a:r>
            <a:rPr lang="sv-SE" sz="1400" dirty="0"/>
            <a:t> har använt </a:t>
          </a:r>
          <a:r>
            <a:rPr lang="sv-SE" sz="1400" dirty="0" err="1"/>
            <a:t>OmMej</a:t>
          </a:r>
          <a:r>
            <a:rPr lang="sv-SE" sz="1400" dirty="0"/>
            <a:t>. Drygt 120st medarbetare har tillgång till </a:t>
          </a:r>
          <a:r>
            <a:rPr lang="sv-SE" sz="1400" dirty="0" err="1"/>
            <a:t>OmMej</a:t>
          </a:r>
          <a:r>
            <a:rPr lang="sv-SE" sz="1400" dirty="0"/>
            <a:t>.</a:t>
          </a:r>
        </a:p>
      </dgm:t>
    </dgm:pt>
    <dgm:pt modelId="{AB80901B-6EBD-4AFC-A5F2-70656F96A0AD}" type="parTrans" cxnId="{B0172F8C-BE51-47FA-9275-1F3C44348476}">
      <dgm:prSet/>
      <dgm:spPr/>
      <dgm:t>
        <a:bodyPr/>
        <a:lstStyle/>
        <a:p>
          <a:endParaRPr lang="sv-SE"/>
        </a:p>
      </dgm:t>
    </dgm:pt>
    <dgm:pt modelId="{68B2663A-D384-4273-A404-267B26FB3275}" type="sibTrans" cxnId="{B0172F8C-BE51-47FA-9275-1F3C44348476}">
      <dgm:prSet/>
      <dgm:spPr/>
      <dgm:t>
        <a:bodyPr/>
        <a:lstStyle/>
        <a:p>
          <a:endParaRPr lang="sv-SE"/>
        </a:p>
      </dgm:t>
    </dgm:pt>
    <dgm:pt modelId="{E5CEE1B8-4A56-401A-AAA0-77B09974AE9D}" type="pres">
      <dgm:prSet presAssocID="{83F0D89C-3411-454D-B58B-F6EDA022A941}" presName="list" presStyleCnt="0">
        <dgm:presLayoutVars>
          <dgm:dir/>
          <dgm:animLvl val="lvl"/>
        </dgm:presLayoutVars>
      </dgm:prSet>
      <dgm:spPr/>
      <dgm:t>
        <a:bodyPr/>
        <a:lstStyle/>
        <a:p>
          <a:endParaRPr lang="sv-SE"/>
        </a:p>
      </dgm:t>
    </dgm:pt>
    <dgm:pt modelId="{849007D7-E9EF-417F-AF7D-78D641925066}" type="pres">
      <dgm:prSet presAssocID="{6EA7D21B-1AEA-4F7D-A461-79C22087D3A5}" presName="posSpace" presStyleCnt="0"/>
      <dgm:spPr/>
    </dgm:pt>
    <dgm:pt modelId="{BE0627B4-DEC9-487B-B516-9E19D103E610}" type="pres">
      <dgm:prSet presAssocID="{6EA7D21B-1AEA-4F7D-A461-79C22087D3A5}" presName="vertFlow" presStyleCnt="0"/>
      <dgm:spPr/>
    </dgm:pt>
    <dgm:pt modelId="{BBFAB86D-9CAD-4793-ACE6-F9603D89FA55}" type="pres">
      <dgm:prSet presAssocID="{6EA7D21B-1AEA-4F7D-A461-79C22087D3A5}" presName="topSpace" presStyleCnt="0"/>
      <dgm:spPr/>
    </dgm:pt>
    <dgm:pt modelId="{DBD43D2F-12BF-4EC3-807E-2CED10BF575F}" type="pres">
      <dgm:prSet presAssocID="{6EA7D21B-1AEA-4F7D-A461-79C22087D3A5}" presName="firstComp" presStyleCnt="0"/>
      <dgm:spPr/>
    </dgm:pt>
    <dgm:pt modelId="{ABAD90D3-2709-4204-9316-CCDC29C14677}" type="pres">
      <dgm:prSet presAssocID="{6EA7D21B-1AEA-4F7D-A461-79C22087D3A5}" presName="firstChild" presStyleLbl="bgAccFollowNode1" presStyleIdx="0" presStyleCnt="5" custScaleY="334912"/>
      <dgm:spPr/>
      <dgm:t>
        <a:bodyPr/>
        <a:lstStyle/>
        <a:p>
          <a:endParaRPr lang="sv-SE"/>
        </a:p>
      </dgm:t>
    </dgm:pt>
    <dgm:pt modelId="{62BA8615-18D0-4CA2-A91D-3B17AF6D51C6}" type="pres">
      <dgm:prSet presAssocID="{6EA7D21B-1AEA-4F7D-A461-79C22087D3A5}" presName="firstChildTx" presStyleLbl="bgAccFollowNode1" presStyleIdx="0" presStyleCnt="5">
        <dgm:presLayoutVars>
          <dgm:bulletEnabled val="1"/>
        </dgm:presLayoutVars>
      </dgm:prSet>
      <dgm:spPr/>
      <dgm:t>
        <a:bodyPr/>
        <a:lstStyle/>
        <a:p>
          <a:endParaRPr lang="sv-SE"/>
        </a:p>
      </dgm:t>
    </dgm:pt>
    <dgm:pt modelId="{8839E213-A6DF-4615-95EC-06001228A4DE}" type="pres">
      <dgm:prSet presAssocID="{6EA7D21B-1AEA-4F7D-A461-79C22087D3A5}" presName="negSpace" presStyleCnt="0"/>
      <dgm:spPr/>
    </dgm:pt>
    <dgm:pt modelId="{36CB2477-8231-43DF-9F81-B15F2D732C78}" type="pres">
      <dgm:prSet presAssocID="{6EA7D21B-1AEA-4F7D-A461-79C22087D3A5}" presName="circle" presStyleLbl="node1" presStyleIdx="0" presStyleCnt="5"/>
      <dgm:spPr/>
      <dgm:t>
        <a:bodyPr/>
        <a:lstStyle/>
        <a:p>
          <a:endParaRPr lang="sv-SE"/>
        </a:p>
      </dgm:t>
    </dgm:pt>
    <dgm:pt modelId="{E6E9F873-48A1-44E7-8AE3-3100880357D0}" type="pres">
      <dgm:prSet presAssocID="{3122A40F-64B7-417A-BF17-CD6D0E14E03F}" presName="transSpace" presStyleCnt="0"/>
      <dgm:spPr/>
    </dgm:pt>
    <dgm:pt modelId="{40070F9B-D79F-480D-9DB1-DA09E64465ED}" type="pres">
      <dgm:prSet presAssocID="{0421C420-FBFA-432F-8429-C1AC8459A9F0}" presName="posSpace" presStyleCnt="0"/>
      <dgm:spPr/>
    </dgm:pt>
    <dgm:pt modelId="{F518CFC4-4F3A-41B6-B63A-80A41ACEEC04}" type="pres">
      <dgm:prSet presAssocID="{0421C420-FBFA-432F-8429-C1AC8459A9F0}" presName="vertFlow" presStyleCnt="0"/>
      <dgm:spPr/>
    </dgm:pt>
    <dgm:pt modelId="{8CEF222A-5302-4BD0-83BA-21A7993A6454}" type="pres">
      <dgm:prSet presAssocID="{0421C420-FBFA-432F-8429-C1AC8459A9F0}" presName="topSpace" presStyleCnt="0"/>
      <dgm:spPr/>
    </dgm:pt>
    <dgm:pt modelId="{2329E5BE-966E-4A0F-8C76-90AAAF5F5A7D}" type="pres">
      <dgm:prSet presAssocID="{0421C420-FBFA-432F-8429-C1AC8459A9F0}" presName="firstComp" presStyleCnt="0"/>
      <dgm:spPr/>
    </dgm:pt>
    <dgm:pt modelId="{3A89AB50-0392-4BB3-A916-ABE60481F5FB}" type="pres">
      <dgm:prSet presAssocID="{0421C420-FBFA-432F-8429-C1AC8459A9F0}" presName="firstChild" presStyleLbl="bgAccFollowNode1" presStyleIdx="1" presStyleCnt="5" custScaleX="102087" custScaleY="299654"/>
      <dgm:spPr/>
      <dgm:t>
        <a:bodyPr/>
        <a:lstStyle/>
        <a:p>
          <a:endParaRPr lang="sv-SE"/>
        </a:p>
      </dgm:t>
    </dgm:pt>
    <dgm:pt modelId="{9746191A-60CE-430B-8610-E1A7EC5F53A6}" type="pres">
      <dgm:prSet presAssocID="{0421C420-FBFA-432F-8429-C1AC8459A9F0}" presName="firstChildTx" presStyleLbl="bgAccFollowNode1" presStyleIdx="1" presStyleCnt="5">
        <dgm:presLayoutVars>
          <dgm:bulletEnabled val="1"/>
        </dgm:presLayoutVars>
      </dgm:prSet>
      <dgm:spPr/>
      <dgm:t>
        <a:bodyPr/>
        <a:lstStyle/>
        <a:p>
          <a:endParaRPr lang="sv-SE"/>
        </a:p>
      </dgm:t>
    </dgm:pt>
    <dgm:pt modelId="{046A7FD6-939C-4670-AACF-40C198D5AF4A}" type="pres">
      <dgm:prSet presAssocID="{0421C420-FBFA-432F-8429-C1AC8459A9F0}" presName="negSpace" presStyleCnt="0"/>
      <dgm:spPr/>
    </dgm:pt>
    <dgm:pt modelId="{3DB6EA8B-6D67-4C70-A017-AC30BF30D925}" type="pres">
      <dgm:prSet presAssocID="{0421C420-FBFA-432F-8429-C1AC8459A9F0}" presName="circle" presStyleLbl="node1" presStyleIdx="1" presStyleCnt="5"/>
      <dgm:spPr/>
      <dgm:t>
        <a:bodyPr/>
        <a:lstStyle/>
        <a:p>
          <a:endParaRPr lang="sv-SE"/>
        </a:p>
      </dgm:t>
    </dgm:pt>
    <dgm:pt modelId="{D74408F5-008B-4752-A6FF-F5D219BEF842}" type="pres">
      <dgm:prSet presAssocID="{F72768B7-F9A8-4663-8655-D0331B402096}" presName="transSpace" presStyleCnt="0"/>
      <dgm:spPr/>
    </dgm:pt>
    <dgm:pt modelId="{6C9E4B35-D281-4873-BE8F-38D3B6D78371}" type="pres">
      <dgm:prSet presAssocID="{32400261-17A4-4C77-972A-439E0C3585BA}" presName="posSpace" presStyleCnt="0"/>
      <dgm:spPr/>
    </dgm:pt>
    <dgm:pt modelId="{79D0BC5D-3A7F-4F21-9CE8-88618FC8E8B2}" type="pres">
      <dgm:prSet presAssocID="{32400261-17A4-4C77-972A-439E0C3585BA}" presName="vertFlow" presStyleCnt="0"/>
      <dgm:spPr/>
    </dgm:pt>
    <dgm:pt modelId="{B0FC5AFA-7F78-4823-8DC2-2A6167D06C98}" type="pres">
      <dgm:prSet presAssocID="{32400261-17A4-4C77-972A-439E0C3585BA}" presName="topSpace" presStyleCnt="0"/>
      <dgm:spPr/>
    </dgm:pt>
    <dgm:pt modelId="{1CA4CBCA-9140-42A7-8850-5C16252D29AE}" type="pres">
      <dgm:prSet presAssocID="{32400261-17A4-4C77-972A-439E0C3585BA}" presName="firstComp" presStyleCnt="0"/>
      <dgm:spPr/>
    </dgm:pt>
    <dgm:pt modelId="{8E4FE0FB-1907-4302-B933-CF8288E30DC4}" type="pres">
      <dgm:prSet presAssocID="{32400261-17A4-4C77-972A-439E0C3585BA}" presName="firstChild" presStyleLbl="bgAccFollowNode1" presStyleIdx="2" presStyleCnt="5" custScaleY="160637"/>
      <dgm:spPr/>
      <dgm:t>
        <a:bodyPr/>
        <a:lstStyle/>
        <a:p>
          <a:endParaRPr lang="sv-SE"/>
        </a:p>
      </dgm:t>
    </dgm:pt>
    <dgm:pt modelId="{21AD9C08-5514-45FD-841A-190B72784193}" type="pres">
      <dgm:prSet presAssocID="{32400261-17A4-4C77-972A-439E0C3585BA}" presName="firstChildTx" presStyleLbl="bgAccFollowNode1" presStyleIdx="2" presStyleCnt="5">
        <dgm:presLayoutVars>
          <dgm:bulletEnabled val="1"/>
        </dgm:presLayoutVars>
      </dgm:prSet>
      <dgm:spPr/>
      <dgm:t>
        <a:bodyPr/>
        <a:lstStyle/>
        <a:p>
          <a:endParaRPr lang="sv-SE"/>
        </a:p>
      </dgm:t>
    </dgm:pt>
    <dgm:pt modelId="{05AC46E3-61E5-4EFF-A8F0-5E5F1B12EB89}" type="pres">
      <dgm:prSet presAssocID="{32400261-17A4-4C77-972A-439E0C3585BA}" presName="negSpace" presStyleCnt="0"/>
      <dgm:spPr/>
    </dgm:pt>
    <dgm:pt modelId="{45D8659B-A609-4E27-860D-867649030D1A}" type="pres">
      <dgm:prSet presAssocID="{32400261-17A4-4C77-972A-439E0C3585BA}" presName="circle" presStyleLbl="node1" presStyleIdx="2" presStyleCnt="5"/>
      <dgm:spPr/>
      <dgm:t>
        <a:bodyPr/>
        <a:lstStyle/>
        <a:p>
          <a:endParaRPr lang="sv-SE"/>
        </a:p>
      </dgm:t>
    </dgm:pt>
    <dgm:pt modelId="{F4A63257-2EA0-4896-BD88-D06DACC21F9D}" type="pres">
      <dgm:prSet presAssocID="{4F4125BB-D631-44A6-AF50-38FC6A685C2D}" presName="transSpace" presStyleCnt="0"/>
      <dgm:spPr/>
    </dgm:pt>
    <dgm:pt modelId="{C158F674-4487-457D-9746-CEB12BC8ADAA}" type="pres">
      <dgm:prSet presAssocID="{6CA75143-4729-4D06-91B9-CFE7F5063834}" presName="posSpace" presStyleCnt="0"/>
      <dgm:spPr/>
    </dgm:pt>
    <dgm:pt modelId="{8DE99723-CDAC-4025-9C16-309B9B3F1136}" type="pres">
      <dgm:prSet presAssocID="{6CA75143-4729-4D06-91B9-CFE7F5063834}" presName="vertFlow" presStyleCnt="0"/>
      <dgm:spPr/>
    </dgm:pt>
    <dgm:pt modelId="{FAAC8579-CB53-462F-9853-4A187561CCFA}" type="pres">
      <dgm:prSet presAssocID="{6CA75143-4729-4D06-91B9-CFE7F5063834}" presName="topSpace" presStyleCnt="0"/>
      <dgm:spPr/>
    </dgm:pt>
    <dgm:pt modelId="{9629D9AD-9C67-4197-B7E4-416FEE536D71}" type="pres">
      <dgm:prSet presAssocID="{6CA75143-4729-4D06-91B9-CFE7F5063834}" presName="firstComp" presStyleCnt="0"/>
      <dgm:spPr/>
    </dgm:pt>
    <dgm:pt modelId="{0FA57C59-1432-4F3A-BC5B-741397B639CF}" type="pres">
      <dgm:prSet presAssocID="{6CA75143-4729-4D06-91B9-CFE7F5063834}" presName="firstChild" presStyleLbl="bgAccFollowNode1" presStyleIdx="3" presStyleCnt="5" custScaleY="465287"/>
      <dgm:spPr/>
      <dgm:t>
        <a:bodyPr/>
        <a:lstStyle/>
        <a:p>
          <a:endParaRPr lang="sv-SE"/>
        </a:p>
      </dgm:t>
    </dgm:pt>
    <dgm:pt modelId="{C876DA89-3873-421C-8CF2-6183EFBE1AD0}" type="pres">
      <dgm:prSet presAssocID="{6CA75143-4729-4D06-91B9-CFE7F5063834}" presName="firstChildTx" presStyleLbl="bgAccFollowNode1" presStyleIdx="3" presStyleCnt="5">
        <dgm:presLayoutVars>
          <dgm:bulletEnabled val="1"/>
        </dgm:presLayoutVars>
      </dgm:prSet>
      <dgm:spPr/>
      <dgm:t>
        <a:bodyPr/>
        <a:lstStyle/>
        <a:p>
          <a:endParaRPr lang="sv-SE"/>
        </a:p>
      </dgm:t>
    </dgm:pt>
    <dgm:pt modelId="{EE88FC3C-0B85-42C2-84C2-92BC80D385C4}" type="pres">
      <dgm:prSet presAssocID="{6CA75143-4729-4D06-91B9-CFE7F5063834}" presName="negSpace" presStyleCnt="0"/>
      <dgm:spPr/>
    </dgm:pt>
    <dgm:pt modelId="{61630A88-2AEE-4414-B039-B148C7D22DF8}" type="pres">
      <dgm:prSet presAssocID="{6CA75143-4729-4D06-91B9-CFE7F5063834}" presName="circle" presStyleLbl="node1" presStyleIdx="3" presStyleCnt="5"/>
      <dgm:spPr/>
      <dgm:t>
        <a:bodyPr/>
        <a:lstStyle/>
        <a:p>
          <a:endParaRPr lang="sv-SE"/>
        </a:p>
      </dgm:t>
    </dgm:pt>
    <dgm:pt modelId="{F3D8C755-3118-46BA-ABDC-78518DB141AE}" type="pres">
      <dgm:prSet presAssocID="{9BE07D6F-0763-45D5-8C82-23F282A7F9FB}" presName="transSpace" presStyleCnt="0"/>
      <dgm:spPr/>
    </dgm:pt>
    <dgm:pt modelId="{C48B9B4B-B302-452C-B661-203E3861E6D6}" type="pres">
      <dgm:prSet presAssocID="{95A99A7C-3EAA-47F6-979E-1F117AFB0B2C}" presName="posSpace" presStyleCnt="0"/>
      <dgm:spPr/>
    </dgm:pt>
    <dgm:pt modelId="{2E13850D-EB17-434A-90CF-AB1E4EF9A73C}" type="pres">
      <dgm:prSet presAssocID="{95A99A7C-3EAA-47F6-979E-1F117AFB0B2C}" presName="vertFlow" presStyleCnt="0"/>
      <dgm:spPr/>
    </dgm:pt>
    <dgm:pt modelId="{FF4C5BF4-2D62-47A8-9FA9-59E640849A48}" type="pres">
      <dgm:prSet presAssocID="{95A99A7C-3EAA-47F6-979E-1F117AFB0B2C}" presName="topSpace" presStyleCnt="0"/>
      <dgm:spPr/>
    </dgm:pt>
    <dgm:pt modelId="{A30B4661-CC38-458B-B683-6B961E4C72A8}" type="pres">
      <dgm:prSet presAssocID="{95A99A7C-3EAA-47F6-979E-1F117AFB0B2C}" presName="firstComp" presStyleCnt="0"/>
      <dgm:spPr/>
    </dgm:pt>
    <dgm:pt modelId="{3EA7A0BC-F372-468D-B10A-1EE349D1DE80}" type="pres">
      <dgm:prSet presAssocID="{95A99A7C-3EAA-47F6-979E-1F117AFB0B2C}" presName="firstChild" presStyleLbl="bgAccFollowNode1" presStyleIdx="4" presStyleCnt="5" custScaleY="283237"/>
      <dgm:spPr/>
      <dgm:t>
        <a:bodyPr/>
        <a:lstStyle/>
        <a:p>
          <a:endParaRPr lang="sv-SE"/>
        </a:p>
      </dgm:t>
    </dgm:pt>
    <dgm:pt modelId="{C60419CD-0F61-4970-8A9B-D772CDFE4EAB}" type="pres">
      <dgm:prSet presAssocID="{95A99A7C-3EAA-47F6-979E-1F117AFB0B2C}" presName="firstChildTx" presStyleLbl="bgAccFollowNode1" presStyleIdx="4" presStyleCnt="5">
        <dgm:presLayoutVars>
          <dgm:bulletEnabled val="1"/>
        </dgm:presLayoutVars>
      </dgm:prSet>
      <dgm:spPr/>
      <dgm:t>
        <a:bodyPr/>
        <a:lstStyle/>
        <a:p>
          <a:endParaRPr lang="sv-SE"/>
        </a:p>
      </dgm:t>
    </dgm:pt>
    <dgm:pt modelId="{0A4AC889-C2A4-4C24-A9D3-53C172AA3103}" type="pres">
      <dgm:prSet presAssocID="{95A99A7C-3EAA-47F6-979E-1F117AFB0B2C}" presName="negSpace" presStyleCnt="0"/>
      <dgm:spPr/>
    </dgm:pt>
    <dgm:pt modelId="{B35C57DF-3E11-4927-B606-6A03AAC12714}" type="pres">
      <dgm:prSet presAssocID="{95A99A7C-3EAA-47F6-979E-1F117AFB0B2C}" presName="circle" presStyleLbl="node1" presStyleIdx="4" presStyleCnt="5"/>
      <dgm:spPr/>
      <dgm:t>
        <a:bodyPr/>
        <a:lstStyle/>
        <a:p>
          <a:endParaRPr lang="sv-SE"/>
        </a:p>
      </dgm:t>
    </dgm:pt>
  </dgm:ptLst>
  <dgm:cxnLst>
    <dgm:cxn modelId="{491D82F2-B272-48D7-A254-199BE25AC845}" type="presOf" srcId="{168F5DFD-166E-4B30-8253-D4BB1B7BABA8}" destId="{C876DA89-3873-421C-8CF2-6183EFBE1AD0}" srcOrd="1" destOrd="0" presId="urn:microsoft.com/office/officeart/2005/8/layout/hList9"/>
    <dgm:cxn modelId="{50F22313-CCD7-4A6A-A956-DB0C8E543FA8}" type="presOf" srcId="{1C4A50A1-2CF1-479A-9623-03DB3018702E}" destId="{21AD9C08-5514-45FD-841A-190B72784193}" srcOrd="1" destOrd="0" presId="urn:microsoft.com/office/officeart/2005/8/layout/hList9"/>
    <dgm:cxn modelId="{06DFB78E-8982-44A5-98A5-D648AC14D826}" srcId="{83F0D89C-3411-454D-B58B-F6EDA022A941}" destId="{6CA75143-4729-4D06-91B9-CFE7F5063834}" srcOrd="3" destOrd="0" parTransId="{DEF30345-809C-478F-91BB-C8A1FABD5516}" sibTransId="{9BE07D6F-0763-45D5-8C82-23F282A7F9FB}"/>
    <dgm:cxn modelId="{378A5733-E600-4655-91D7-256AC0F9721B}" type="presOf" srcId="{6EA7D21B-1AEA-4F7D-A461-79C22087D3A5}" destId="{36CB2477-8231-43DF-9F81-B15F2D732C78}" srcOrd="0" destOrd="0" presId="urn:microsoft.com/office/officeart/2005/8/layout/hList9"/>
    <dgm:cxn modelId="{A5B05CE5-D467-4139-BE7F-AC1CFDD0EA42}" type="presOf" srcId="{F883D545-FC69-426C-9648-C3A107A2C67B}" destId="{C60419CD-0F61-4970-8A9B-D772CDFE4EAB}" srcOrd="1" destOrd="0" presId="urn:microsoft.com/office/officeart/2005/8/layout/hList9"/>
    <dgm:cxn modelId="{B0172F8C-BE51-47FA-9275-1F3C44348476}" srcId="{6EA7D21B-1AEA-4F7D-A461-79C22087D3A5}" destId="{73558FAA-B894-46A7-90FC-240DB794FB45}" srcOrd="0" destOrd="0" parTransId="{AB80901B-6EBD-4AFC-A5F2-70656F96A0AD}" sibTransId="{68B2663A-D384-4273-A404-267B26FB3275}"/>
    <dgm:cxn modelId="{7B5AFDC2-BE70-422C-954B-EB45DD2DA3A6}" type="presOf" srcId="{6CA75143-4729-4D06-91B9-CFE7F5063834}" destId="{61630A88-2AEE-4414-B039-B148C7D22DF8}" srcOrd="0" destOrd="0" presId="urn:microsoft.com/office/officeart/2005/8/layout/hList9"/>
    <dgm:cxn modelId="{EC3FCC5A-5981-44F4-82D1-46D380CCCEBE}" type="presOf" srcId="{1C4A50A1-2CF1-479A-9623-03DB3018702E}" destId="{8E4FE0FB-1907-4302-B933-CF8288E30DC4}" srcOrd="0" destOrd="0" presId="urn:microsoft.com/office/officeart/2005/8/layout/hList9"/>
    <dgm:cxn modelId="{823FE0C4-4DAB-45E0-B9BF-D0082D76419C}" srcId="{32400261-17A4-4C77-972A-439E0C3585BA}" destId="{1C4A50A1-2CF1-479A-9623-03DB3018702E}" srcOrd="0" destOrd="0" parTransId="{6F2FCA2D-F587-4408-8E22-1B315ACDD82C}" sibTransId="{53EA93EC-F85A-4BE7-B22A-1E767168D538}"/>
    <dgm:cxn modelId="{B52146BF-3E60-4C23-8AF9-51201C7A809A}" type="presOf" srcId="{32400261-17A4-4C77-972A-439E0C3585BA}" destId="{45D8659B-A609-4E27-860D-867649030D1A}" srcOrd="0" destOrd="0" presId="urn:microsoft.com/office/officeart/2005/8/layout/hList9"/>
    <dgm:cxn modelId="{BA747415-130A-4819-ACF6-D7A52B1CD877}" srcId="{83F0D89C-3411-454D-B58B-F6EDA022A941}" destId="{95A99A7C-3EAA-47F6-979E-1F117AFB0B2C}" srcOrd="4" destOrd="0" parTransId="{F924BD7E-987F-4044-AF2A-92843EBB28B3}" sibTransId="{086D2BB0-EFE7-4722-A40F-4630F94E4353}"/>
    <dgm:cxn modelId="{D4BF4448-01A0-4AE3-AC71-B7630233AED3}" type="presOf" srcId="{04E25E3B-AFB7-4E24-8C10-4B6AF4DE875B}" destId="{3A89AB50-0392-4BB3-A916-ABE60481F5FB}" srcOrd="0" destOrd="0" presId="urn:microsoft.com/office/officeart/2005/8/layout/hList9"/>
    <dgm:cxn modelId="{CE47451E-2444-4C7F-9EC2-A529A76E042E}" srcId="{83F0D89C-3411-454D-B58B-F6EDA022A941}" destId="{6EA7D21B-1AEA-4F7D-A461-79C22087D3A5}" srcOrd="0" destOrd="0" parTransId="{8EB5D81B-F0C3-451F-BACB-96CCAF80C7A9}" sibTransId="{3122A40F-64B7-417A-BF17-CD6D0E14E03F}"/>
    <dgm:cxn modelId="{7985915B-F372-4191-9798-D46390C583A7}" type="presOf" srcId="{73558FAA-B894-46A7-90FC-240DB794FB45}" destId="{ABAD90D3-2709-4204-9316-CCDC29C14677}" srcOrd="0" destOrd="0" presId="urn:microsoft.com/office/officeart/2005/8/layout/hList9"/>
    <dgm:cxn modelId="{4E08682B-E877-444A-8BBC-0D50FD5DE699}" type="presOf" srcId="{83F0D89C-3411-454D-B58B-F6EDA022A941}" destId="{E5CEE1B8-4A56-401A-AAA0-77B09974AE9D}" srcOrd="0" destOrd="0" presId="urn:microsoft.com/office/officeart/2005/8/layout/hList9"/>
    <dgm:cxn modelId="{E4CC019B-2051-487C-BB04-5AF88FC0E25A}" srcId="{83F0D89C-3411-454D-B58B-F6EDA022A941}" destId="{32400261-17A4-4C77-972A-439E0C3585BA}" srcOrd="2" destOrd="0" parTransId="{6EA2C662-1C55-4D2E-B4AC-B820FB71F213}" sibTransId="{4F4125BB-D631-44A6-AF50-38FC6A685C2D}"/>
    <dgm:cxn modelId="{7C0DE66E-C6D6-4B10-AE90-0C83B170955F}" srcId="{6CA75143-4729-4D06-91B9-CFE7F5063834}" destId="{168F5DFD-166E-4B30-8253-D4BB1B7BABA8}" srcOrd="0" destOrd="0" parTransId="{D3948E05-FCB9-449D-9C6A-FA1CFDA627D0}" sibTransId="{2FACC3FE-10F9-44A0-98FE-71500A960B7D}"/>
    <dgm:cxn modelId="{AA654E1E-B06B-4788-A4FB-7FFA0EA0A933}" srcId="{83F0D89C-3411-454D-B58B-F6EDA022A941}" destId="{0421C420-FBFA-432F-8429-C1AC8459A9F0}" srcOrd="1" destOrd="0" parTransId="{8213131A-66EB-41C7-86EC-D7E3356B27A3}" sibTransId="{F72768B7-F9A8-4663-8655-D0331B402096}"/>
    <dgm:cxn modelId="{62FAC3DC-8958-4A75-900A-AF15AD41B161}" type="presOf" srcId="{168F5DFD-166E-4B30-8253-D4BB1B7BABA8}" destId="{0FA57C59-1432-4F3A-BC5B-741397B639CF}" srcOrd="0" destOrd="0" presId="urn:microsoft.com/office/officeart/2005/8/layout/hList9"/>
    <dgm:cxn modelId="{E4020AAD-14C0-4260-9AC8-0B45512BDB44}" srcId="{95A99A7C-3EAA-47F6-979E-1F117AFB0B2C}" destId="{F883D545-FC69-426C-9648-C3A107A2C67B}" srcOrd="0" destOrd="0" parTransId="{89E262FF-08C2-46EA-9780-32461BB9795D}" sibTransId="{BD6BB3D2-6DD4-4A1F-9E31-E8487C32406D}"/>
    <dgm:cxn modelId="{5DE49738-FC5F-4340-B304-6B7BE7EEB3C8}" type="presOf" srcId="{95A99A7C-3EAA-47F6-979E-1F117AFB0B2C}" destId="{B35C57DF-3E11-4927-B606-6A03AAC12714}" srcOrd="0" destOrd="0" presId="urn:microsoft.com/office/officeart/2005/8/layout/hList9"/>
    <dgm:cxn modelId="{2301D62E-2564-473F-8F71-202EFF831139}" type="presOf" srcId="{04E25E3B-AFB7-4E24-8C10-4B6AF4DE875B}" destId="{9746191A-60CE-430B-8610-E1A7EC5F53A6}" srcOrd="1" destOrd="0" presId="urn:microsoft.com/office/officeart/2005/8/layout/hList9"/>
    <dgm:cxn modelId="{C3A7460B-4DDE-4349-8D9C-ECC8D0258BDB}" type="presOf" srcId="{F883D545-FC69-426C-9648-C3A107A2C67B}" destId="{3EA7A0BC-F372-468D-B10A-1EE349D1DE80}" srcOrd="0" destOrd="0" presId="urn:microsoft.com/office/officeart/2005/8/layout/hList9"/>
    <dgm:cxn modelId="{8B11C061-861D-4F5D-ADB8-A533064011D8}" type="presOf" srcId="{0421C420-FBFA-432F-8429-C1AC8459A9F0}" destId="{3DB6EA8B-6D67-4C70-A017-AC30BF30D925}" srcOrd="0" destOrd="0" presId="urn:microsoft.com/office/officeart/2005/8/layout/hList9"/>
    <dgm:cxn modelId="{A5466358-0BAA-4B36-9D59-C7C60215CD25}" srcId="{0421C420-FBFA-432F-8429-C1AC8459A9F0}" destId="{04E25E3B-AFB7-4E24-8C10-4B6AF4DE875B}" srcOrd="0" destOrd="0" parTransId="{AFF352C2-1DD8-4D6F-8F07-3F57DB9E5A37}" sibTransId="{CE233EAC-7E3E-44F4-A772-D072E176169E}"/>
    <dgm:cxn modelId="{820FB75E-4EDC-4DB0-9789-9C31523B9EF9}" type="presOf" srcId="{73558FAA-B894-46A7-90FC-240DB794FB45}" destId="{62BA8615-18D0-4CA2-A91D-3B17AF6D51C6}" srcOrd="1" destOrd="0" presId="urn:microsoft.com/office/officeart/2005/8/layout/hList9"/>
    <dgm:cxn modelId="{3B911877-0CD9-459F-A667-35554D5937B9}" type="presParOf" srcId="{E5CEE1B8-4A56-401A-AAA0-77B09974AE9D}" destId="{849007D7-E9EF-417F-AF7D-78D641925066}" srcOrd="0" destOrd="0" presId="urn:microsoft.com/office/officeart/2005/8/layout/hList9"/>
    <dgm:cxn modelId="{B957704F-DB8D-4158-BCA3-801B47F4D01E}" type="presParOf" srcId="{E5CEE1B8-4A56-401A-AAA0-77B09974AE9D}" destId="{BE0627B4-DEC9-487B-B516-9E19D103E610}" srcOrd="1" destOrd="0" presId="urn:microsoft.com/office/officeart/2005/8/layout/hList9"/>
    <dgm:cxn modelId="{4125BC6C-9249-4A3C-B78E-A618E15CEA06}" type="presParOf" srcId="{BE0627B4-DEC9-487B-B516-9E19D103E610}" destId="{BBFAB86D-9CAD-4793-ACE6-F9603D89FA55}" srcOrd="0" destOrd="0" presId="urn:microsoft.com/office/officeart/2005/8/layout/hList9"/>
    <dgm:cxn modelId="{FFEA081C-71BE-4933-AD1C-F8E7E1026E32}" type="presParOf" srcId="{BE0627B4-DEC9-487B-B516-9E19D103E610}" destId="{DBD43D2F-12BF-4EC3-807E-2CED10BF575F}" srcOrd="1" destOrd="0" presId="urn:microsoft.com/office/officeart/2005/8/layout/hList9"/>
    <dgm:cxn modelId="{F9374B01-7593-451E-A767-3ACBF4D7A1A4}" type="presParOf" srcId="{DBD43D2F-12BF-4EC3-807E-2CED10BF575F}" destId="{ABAD90D3-2709-4204-9316-CCDC29C14677}" srcOrd="0" destOrd="0" presId="urn:microsoft.com/office/officeart/2005/8/layout/hList9"/>
    <dgm:cxn modelId="{83C58009-EBBB-495F-943A-19A06C6C2E2A}" type="presParOf" srcId="{DBD43D2F-12BF-4EC3-807E-2CED10BF575F}" destId="{62BA8615-18D0-4CA2-A91D-3B17AF6D51C6}" srcOrd="1" destOrd="0" presId="urn:microsoft.com/office/officeart/2005/8/layout/hList9"/>
    <dgm:cxn modelId="{D0F32968-B2B1-44B9-AD9B-F7B0E47BD003}" type="presParOf" srcId="{E5CEE1B8-4A56-401A-AAA0-77B09974AE9D}" destId="{8839E213-A6DF-4615-95EC-06001228A4DE}" srcOrd="2" destOrd="0" presId="urn:microsoft.com/office/officeart/2005/8/layout/hList9"/>
    <dgm:cxn modelId="{8192B167-6BB8-4929-8C2F-0FA9813E8106}" type="presParOf" srcId="{E5CEE1B8-4A56-401A-AAA0-77B09974AE9D}" destId="{36CB2477-8231-43DF-9F81-B15F2D732C78}" srcOrd="3" destOrd="0" presId="urn:microsoft.com/office/officeart/2005/8/layout/hList9"/>
    <dgm:cxn modelId="{7EFC6C91-3587-4CE1-A810-FFD44DAA3B1C}" type="presParOf" srcId="{E5CEE1B8-4A56-401A-AAA0-77B09974AE9D}" destId="{E6E9F873-48A1-44E7-8AE3-3100880357D0}" srcOrd="4" destOrd="0" presId="urn:microsoft.com/office/officeart/2005/8/layout/hList9"/>
    <dgm:cxn modelId="{41A4529F-FF1A-4EE3-BAB1-4F71FF92A632}" type="presParOf" srcId="{E5CEE1B8-4A56-401A-AAA0-77B09974AE9D}" destId="{40070F9B-D79F-480D-9DB1-DA09E64465ED}" srcOrd="5" destOrd="0" presId="urn:microsoft.com/office/officeart/2005/8/layout/hList9"/>
    <dgm:cxn modelId="{DD1041CA-D420-4B67-96B0-798B624F3ECC}" type="presParOf" srcId="{E5CEE1B8-4A56-401A-AAA0-77B09974AE9D}" destId="{F518CFC4-4F3A-41B6-B63A-80A41ACEEC04}" srcOrd="6" destOrd="0" presId="urn:microsoft.com/office/officeart/2005/8/layout/hList9"/>
    <dgm:cxn modelId="{72ED6457-BC4D-4247-AD5D-4FA0FAC41DFC}" type="presParOf" srcId="{F518CFC4-4F3A-41B6-B63A-80A41ACEEC04}" destId="{8CEF222A-5302-4BD0-83BA-21A7993A6454}" srcOrd="0" destOrd="0" presId="urn:microsoft.com/office/officeart/2005/8/layout/hList9"/>
    <dgm:cxn modelId="{C9482923-A20D-499E-AD67-772A52D83E66}" type="presParOf" srcId="{F518CFC4-4F3A-41B6-B63A-80A41ACEEC04}" destId="{2329E5BE-966E-4A0F-8C76-90AAAF5F5A7D}" srcOrd="1" destOrd="0" presId="urn:microsoft.com/office/officeart/2005/8/layout/hList9"/>
    <dgm:cxn modelId="{58C8AB18-7309-4AF8-8150-65658A6887CB}" type="presParOf" srcId="{2329E5BE-966E-4A0F-8C76-90AAAF5F5A7D}" destId="{3A89AB50-0392-4BB3-A916-ABE60481F5FB}" srcOrd="0" destOrd="0" presId="urn:microsoft.com/office/officeart/2005/8/layout/hList9"/>
    <dgm:cxn modelId="{47EB66F9-E914-462B-8812-7C9000D9FA42}" type="presParOf" srcId="{2329E5BE-966E-4A0F-8C76-90AAAF5F5A7D}" destId="{9746191A-60CE-430B-8610-E1A7EC5F53A6}" srcOrd="1" destOrd="0" presId="urn:microsoft.com/office/officeart/2005/8/layout/hList9"/>
    <dgm:cxn modelId="{EF891A47-8A75-4E23-8585-8B900B442050}" type="presParOf" srcId="{E5CEE1B8-4A56-401A-AAA0-77B09974AE9D}" destId="{046A7FD6-939C-4670-AACF-40C198D5AF4A}" srcOrd="7" destOrd="0" presId="urn:microsoft.com/office/officeart/2005/8/layout/hList9"/>
    <dgm:cxn modelId="{907EBEFB-1DFB-40E0-8A47-5D455AB5F6B0}" type="presParOf" srcId="{E5CEE1B8-4A56-401A-AAA0-77B09974AE9D}" destId="{3DB6EA8B-6D67-4C70-A017-AC30BF30D925}" srcOrd="8" destOrd="0" presId="urn:microsoft.com/office/officeart/2005/8/layout/hList9"/>
    <dgm:cxn modelId="{9C3F4238-321B-45F7-B830-EC0D9321B77F}" type="presParOf" srcId="{E5CEE1B8-4A56-401A-AAA0-77B09974AE9D}" destId="{D74408F5-008B-4752-A6FF-F5D219BEF842}" srcOrd="9" destOrd="0" presId="urn:microsoft.com/office/officeart/2005/8/layout/hList9"/>
    <dgm:cxn modelId="{B6A773EA-4ACA-48BD-95E2-CD17F31126F3}" type="presParOf" srcId="{E5CEE1B8-4A56-401A-AAA0-77B09974AE9D}" destId="{6C9E4B35-D281-4873-BE8F-38D3B6D78371}" srcOrd="10" destOrd="0" presId="urn:microsoft.com/office/officeart/2005/8/layout/hList9"/>
    <dgm:cxn modelId="{712DE9B2-C638-4DDC-A631-05DDDC88A7DA}" type="presParOf" srcId="{E5CEE1B8-4A56-401A-AAA0-77B09974AE9D}" destId="{79D0BC5D-3A7F-4F21-9CE8-88618FC8E8B2}" srcOrd="11" destOrd="0" presId="urn:microsoft.com/office/officeart/2005/8/layout/hList9"/>
    <dgm:cxn modelId="{ED7CADEE-2385-479B-9E4E-30F4F5CBDAE2}" type="presParOf" srcId="{79D0BC5D-3A7F-4F21-9CE8-88618FC8E8B2}" destId="{B0FC5AFA-7F78-4823-8DC2-2A6167D06C98}" srcOrd="0" destOrd="0" presId="urn:microsoft.com/office/officeart/2005/8/layout/hList9"/>
    <dgm:cxn modelId="{152A9D4C-EE70-4F83-A271-C8A0A65EC79A}" type="presParOf" srcId="{79D0BC5D-3A7F-4F21-9CE8-88618FC8E8B2}" destId="{1CA4CBCA-9140-42A7-8850-5C16252D29AE}" srcOrd="1" destOrd="0" presId="urn:microsoft.com/office/officeart/2005/8/layout/hList9"/>
    <dgm:cxn modelId="{7109BF44-0674-4CEF-9065-15303B8F95C2}" type="presParOf" srcId="{1CA4CBCA-9140-42A7-8850-5C16252D29AE}" destId="{8E4FE0FB-1907-4302-B933-CF8288E30DC4}" srcOrd="0" destOrd="0" presId="urn:microsoft.com/office/officeart/2005/8/layout/hList9"/>
    <dgm:cxn modelId="{9FE0FE87-0AAC-49E4-93DB-437EA7605926}" type="presParOf" srcId="{1CA4CBCA-9140-42A7-8850-5C16252D29AE}" destId="{21AD9C08-5514-45FD-841A-190B72784193}" srcOrd="1" destOrd="0" presId="urn:microsoft.com/office/officeart/2005/8/layout/hList9"/>
    <dgm:cxn modelId="{6F8D9E26-0EB6-4FAB-AD1E-0CF5075C0228}" type="presParOf" srcId="{E5CEE1B8-4A56-401A-AAA0-77B09974AE9D}" destId="{05AC46E3-61E5-4EFF-A8F0-5E5F1B12EB89}" srcOrd="12" destOrd="0" presId="urn:microsoft.com/office/officeart/2005/8/layout/hList9"/>
    <dgm:cxn modelId="{549A6C57-32CA-4F14-AFB7-B984CB8A76C8}" type="presParOf" srcId="{E5CEE1B8-4A56-401A-AAA0-77B09974AE9D}" destId="{45D8659B-A609-4E27-860D-867649030D1A}" srcOrd="13" destOrd="0" presId="urn:microsoft.com/office/officeart/2005/8/layout/hList9"/>
    <dgm:cxn modelId="{2BAF02D4-0135-4931-9AE5-79FFC8AF04BE}" type="presParOf" srcId="{E5CEE1B8-4A56-401A-AAA0-77B09974AE9D}" destId="{F4A63257-2EA0-4896-BD88-D06DACC21F9D}" srcOrd="14" destOrd="0" presId="urn:microsoft.com/office/officeart/2005/8/layout/hList9"/>
    <dgm:cxn modelId="{30916A65-0274-4F70-80AD-591968D1AB4B}" type="presParOf" srcId="{E5CEE1B8-4A56-401A-AAA0-77B09974AE9D}" destId="{C158F674-4487-457D-9746-CEB12BC8ADAA}" srcOrd="15" destOrd="0" presId="urn:microsoft.com/office/officeart/2005/8/layout/hList9"/>
    <dgm:cxn modelId="{9BB2E98C-0E51-41FB-8681-46841A856F4F}" type="presParOf" srcId="{E5CEE1B8-4A56-401A-AAA0-77B09974AE9D}" destId="{8DE99723-CDAC-4025-9C16-309B9B3F1136}" srcOrd="16" destOrd="0" presId="urn:microsoft.com/office/officeart/2005/8/layout/hList9"/>
    <dgm:cxn modelId="{28004F1A-F1EE-441A-8AEC-E41BA3408AD0}" type="presParOf" srcId="{8DE99723-CDAC-4025-9C16-309B9B3F1136}" destId="{FAAC8579-CB53-462F-9853-4A187561CCFA}" srcOrd="0" destOrd="0" presId="urn:microsoft.com/office/officeart/2005/8/layout/hList9"/>
    <dgm:cxn modelId="{551EAFB3-E412-4C6E-8275-A187943085E5}" type="presParOf" srcId="{8DE99723-CDAC-4025-9C16-309B9B3F1136}" destId="{9629D9AD-9C67-4197-B7E4-416FEE536D71}" srcOrd="1" destOrd="0" presId="urn:microsoft.com/office/officeart/2005/8/layout/hList9"/>
    <dgm:cxn modelId="{C47317A7-046D-415F-8D23-30A59C4BF2EC}" type="presParOf" srcId="{9629D9AD-9C67-4197-B7E4-416FEE536D71}" destId="{0FA57C59-1432-4F3A-BC5B-741397B639CF}" srcOrd="0" destOrd="0" presId="urn:microsoft.com/office/officeart/2005/8/layout/hList9"/>
    <dgm:cxn modelId="{EABEFE54-39AA-4596-8D01-5B8EDE227E0F}" type="presParOf" srcId="{9629D9AD-9C67-4197-B7E4-416FEE536D71}" destId="{C876DA89-3873-421C-8CF2-6183EFBE1AD0}" srcOrd="1" destOrd="0" presId="urn:microsoft.com/office/officeart/2005/8/layout/hList9"/>
    <dgm:cxn modelId="{7729B5FD-500A-4806-9441-D2D26170694C}" type="presParOf" srcId="{E5CEE1B8-4A56-401A-AAA0-77B09974AE9D}" destId="{EE88FC3C-0B85-42C2-84C2-92BC80D385C4}" srcOrd="17" destOrd="0" presId="urn:microsoft.com/office/officeart/2005/8/layout/hList9"/>
    <dgm:cxn modelId="{F8BADDF4-5758-459F-9E0B-2755FE3E71FB}" type="presParOf" srcId="{E5CEE1B8-4A56-401A-AAA0-77B09974AE9D}" destId="{61630A88-2AEE-4414-B039-B148C7D22DF8}" srcOrd="18" destOrd="0" presId="urn:microsoft.com/office/officeart/2005/8/layout/hList9"/>
    <dgm:cxn modelId="{C42B29B1-8FDA-44D8-8FBE-E870ECE93636}" type="presParOf" srcId="{E5CEE1B8-4A56-401A-AAA0-77B09974AE9D}" destId="{F3D8C755-3118-46BA-ABDC-78518DB141AE}" srcOrd="19" destOrd="0" presId="urn:microsoft.com/office/officeart/2005/8/layout/hList9"/>
    <dgm:cxn modelId="{245037D5-68AA-404B-9013-0A78D507CD32}" type="presParOf" srcId="{E5CEE1B8-4A56-401A-AAA0-77B09974AE9D}" destId="{C48B9B4B-B302-452C-B661-203E3861E6D6}" srcOrd="20" destOrd="0" presId="urn:microsoft.com/office/officeart/2005/8/layout/hList9"/>
    <dgm:cxn modelId="{D8645FD4-9ACD-4633-8D1D-3558630F411A}" type="presParOf" srcId="{E5CEE1B8-4A56-401A-AAA0-77B09974AE9D}" destId="{2E13850D-EB17-434A-90CF-AB1E4EF9A73C}" srcOrd="21" destOrd="0" presId="urn:microsoft.com/office/officeart/2005/8/layout/hList9"/>
    <dgm:cxn modelId="{901F2624-B3EE-44F0-8D7C-583408162555}" type="presParOf" srcId="{2E13850D-EB17-434A-90CF-AB1E4EF9A73C}" destId="{FF4C5BF4-2D62-47A8-9FA9-59E640849A48}" srcOrd="0" destOrd="0" presId="urn:microsoft.com/office/officeart/2005/8/layout/hList9"/>
    <dgm:cxn modelId="{D610E658-712C-4FEF-A2B8-73FCC9F5A607}" type="presParOf" srcId="{2E13850D-EB17-434A-90CF-AB1E4EF9A73C}" destId="{A30B4661-CC38-458B-B683-6B961E4C72A8}" srcOrd="1" destOrd="0" presId="urn:microsoft.com/office/officeart/2005/8/layout/hList9"/>
    <dgm:cxn modelId="{024EF337-E392-4CF2-A80A-5B30C98A6548}" type="presParOf" srcId="{A30B4661-CC38-458B-B683-6B961E4C72A8}" destId="{3EA7A0BC-F372-468D-B10A-1EE349D1DE80}" srcOrd="0" destOrd="0" presId="urn:microsoft.com/office/officeart/2005/8/layout/hList9"/>
    <dgm:cxn modelId="{21F1008E-F064-492F-A07F-2C4CF8FE23B0}" type="presParOf" srcId="{A30B4661-CC38-458B-B683-6B961E4C72A8}" destId="{C60419CD-0F61-4970-8A9B-D772CDFE4EAB}" srcOrd="1" destOrd="0" presId="urn:microsoft.com/office/officeart/2005/8/layout/hList9"/>
    <dgm:cxn modelId="{5A96542E-301F-4C06-9F6C-11BFE5F71C8F}" type="presParOf" srcId="{E5CEE1B8-4A56-401A-AAA0-77B09974AE9D}" destId="{0A4AC889-C2A4-4C24-A9D3-53C172AA3103}" srcOrd="22" destOrd="0" presId="urn:microsoft.com/office/officeart/2005/8/layout/hList9"/>
    <dgm:cxn modelId="{3293D6F3-162D-442A-9FF1-717DD757172F}" type="presParOf" srcId="{E5CEE1B8-4A56-401A-AAA0-77B09974AE9D}" destId="{B35C57DF-3E11-4927-B606-6A03AAC12714}" srcOrd="23"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D90D3-2709-4204-9316-CCDC29C14677}">
      <dsp:nvSpPr>
        <dsp:cNvPr id="0" name=""/>
        <dsp:cNvSpPr/>
      </dsp:nvSpPr>
      <dsp:spPr>
        <a:xfrm>
          <a:off x="535052" y="433011"/>
          <a:ext cx="1019739" cy="2277958"/>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sv-SE" sz="1400" kern="1200" dirty="0" err="1"/>
            <a:t>Med-arbetare</a:t>
          </a:r>
          <a:r>
            <a:rPr lang="sv-SE" sz="1400" kern="1200" dirty="0"/>
            <a:t> har använt </a:t>
          </a:r>
          <a:r>
            <a:rPr lang="sv-SE" sz="1400" kern="1200" dirty="0" err="1"/>
            <a:t>OmMej</a:t>
          </a:r>
          <a:r>
            <a:rPr lang="sv-SE" sz="1400" kern="1200" dirty="0"/>
            <a:t>. Drygt 120st medarbetare har tillgång till </a:t>
          </a:r>
          <a:r>
            <a:rPr lang="sv-SE" sz="1400" kern="1200" dirty="0" err="1"/>
            <a:t>OmMej</a:t>
          </a:r>
          <a:r>
            <a:rPr lang="sv-SE" sz="1400" kern="1200" dirty="0"/>
            <a:t>.</a:t>
          </a:r>
        </a:p>
      </dsp:txBody>
      <dsp:txXfrm>
        <a:off x="698210" y="433011"/>
        <a:ext cx="856581" cy="2277958"/>
      </dsp:txXfrm>
    </dsp:sp>
    <dsp:sp modelId="{36CB2477-8231-43DF-9F81-B15F2D732C78}">
      <dsp:nvSpPr>
        <dsp:cNvPr id="0" name=""/>
        <dsp:cNvSpPr/>
      </dsp:nvSpPr>
      <dsp:spPr>
        <a:xfrm>
          <a:off x="-8808" y="161080"/>
          <a:ext cx="679826" cy="679826"/>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sv-SE" sz="2100" kern="1200" dirty="0"/>
            <a:t>41</a:t>
          </a:r>
        </a:p>
      </dsp:txBody>
      <dsp:txXfrm>
        <a:off x="90750" y="260638"/>
        <a:ext cx="480710" cy="480710"/>
      </dsp:txXfrm>
    </dsp:sp>
    <dsp:sp modelId="{3A89AB50-0392-4BB3-A916-ABE60481F5FB}">
      <dsp:nvSpPr>
        <dsp:cNvPr id="0" name=""/>
        <dsp:cNvSpPr/>
      </dsp:nvSpPr>
      <dsp:spPr>
        <a:xfrm>
          <a:off x="2234618" y="433011"/>
          <a:ext cx="1062747" cy="2038145"/>
        </a:xfrm>
        <a:prstGeom prst="rect">
          <a:avLst/>
        </a:prstGeom>
        <a:solidFill>
          <a:schemeClr val="accent5">
            <a:tint val="40000"/>
            <a:alpha val="90000"/>
            <a:hueOff val="-2685120"/>
            <a:satOff val="12063"/>
            <a:lumOff val="829"/>
            <a:alphaOff val="0"/>
          </a:schemeClr>
        </a:solidFill>
        <a:ln w="25400" cap="flat" cmpd="sng" algn="ctr">
          <a:solidFill>
            <a:schemeClr val="accent5">
              <a:tint val="40000"/>
              <a:alpha val="90000"/>
              <a:hueOff val="-2685120"/>
              <a:satOff val="12063"/>
              <a:lumOff val="82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sv-SE" sz="1400" kern="1200" dirty="0"/>
            <a:t>Så många barn och unga har fått en inbjudan till </a:t>
          </a:r>
          <a:r>
            <a:rPr lang="sv-SE" sz="1400" kern="1200" dirty="0" err="1"/>
            <a:t>OmMej</a:t>
          </a:r>
          <a:r>
            <a:rPr lang="sv-SE" sz="1400" kern="1200" dirty="0"/>
            <a:t> av Social-tjänsten i Helsing-borg</a:t>
          </a:r>
        </a:p>
      </dsp:txBody>
      <dsp:txXfrm>
        <a:off x="2404658" y="433011"/>
        <a:ext cx="892707" cy="2038145"/>
      </dsp:txXfrm>
    </dsp:sp>
    <dsp:sp modelId="{3DB6EA8B-6D67-4C70-A017-AC30BF30D925}">
      <dsp:nvSpPr>
        <dsp:cNvPr id="0" name=""/>
        <dsp:cNvSpPr/>
      </dsp:nvSpPr>
      <dsp:spPr>
        <a:xfrm>
          <a:off x="1733765" y="161080"/>
          <a:ext cx="679826" cy="679826"/>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sv-SE" sz="2100" kern="1200" dirty="0"/>
            <a:t>122</a:t>
          </a:r>
        </a:p>
      </dsp:txBody>
      <dsp:txXfrm>
        <a:off x="1833323" y="260638"/>
        <a:ext cx="480710" cy="480710"/>
      </dsp:txXfrm>
    </dsp:sp>
    <dsp:sp modelId="{8E4FE0FB-1907-4302-B933-CF8288E30DC4}">
      <dsp:nvSpPr>
        <dsp:cNvPr id="0" name=""/>
        <dsp:cNvSpPr/>
      </dsp:nvSpPr>
      <dsp:spPr>
        <a:xfrm>
          <a:off x="3977192" y="433011"/>
          <a:ext cx="1019739" cy="1092598"/>
        </a:xfrm>
        <a:prstGeom prst="rect">
          <a:avLst/>
        </a:prstGeom>
        <a:solidFill>
          <a:schemeClr val="accent5">
            <a:tint val="40000"/>
            <a:alpha val="90000"/>
            <a:hueOff val="-5370241"/>
            <a:satOff val="24126"/>
            <a:lumOff val="1658"/>
            <a:alphaOff val="0"/>
          </a:schemeClr>
        </a:solidFill>
        <a:ln w="25400" cap="flat" cmpd="sng" algn="ctr">
          <a:solidFill>
            <a:schemeClr val="accent5">
              <a:tint val="40000"/>
              <a:alpha val="90000"/>
              <a:hueOff val="-5370241"/>
              <a:satOff val="24126"/>
              <a:lumOff val="16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sv-SE" sz="1400" kern="1200" dirty="0"/>
            <a:t>Barn och unga har valt att använda </a:t>
          </a:r>
          <a:r>
            <a:rPr lang="sv-SE" sz="1400" kern="1200" dirty="0" err="1"/>
            <a:t>appen</a:t>
          </a:r>
          <a:endParaRPr lang="sv-SE" sz="1400" kern="1200" dirty="0"/>
        </a:p>
      </dsp:txBody>
      <dsp:txXfrm>
        <a:off x="4140350" y="433011"/>
        <a:ext cx="856581" cy="1092598"/>
      </dsp:txXfrm>
    </dsp:sp>
    <dsp:sp modelId="{45D8659B-A609-4E27-860D-867649030D1A}">
      <dsp:nvSpPr>
        <dsp:cNvPr id="0" name=""/>
        <dsp:cNvSpPr/>
      </dsp:nvSpPr>
      <dsp:spPr>
        <a:xfrm>
          <a:off x="3433331" y="161080"/>
          <a:ext cx="679826" cy="679826"/>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sv-SE" sz="2100" kern="1200" dirty="0"/>
            <a:t>84</a:t>
          </a:r>
        </a:p>
      </dsp:txBody>
      <dsp:txXfrm>
        <a:off x="3532889" y="260638"/>
        <a:ext cx="480710" cy="480710"/>
      </dsp:txXfrm>
    </dsp:sp>
    <dsp:sp modelId="{0FA57C59-1432-4F3A-BC5B-741397B639CF}">
      <dsp:nvSpPr>
        <dsp:cNvPr id="0" name=""/>
        <dsp:cNvSpPr/>
      </dsp:nvSpPr>
      <dsp:spPr>
        <a:xfrm>
          <a:off x="5676758" y="433011"/>
          <a:ext cx="1019739" cy="3164725"/>
        </a:xfrm>
        <a:prstGeom prst="rect">
          <a:avLst/>
        </a:prstGeom>
        <a:solidFill>
          <a:schemeClr val="accent5">
            <a:tint val="40000"/>
            <a:alpha val="90000"/>
            <a:hueOff val="-8055361"/>
            <a:satOff val="36190"/>
            <a:lumOff val="2488"/>
            <a:alphaOff val="0"/>
          </a:schemeClr>
        </a:solidFill>
        <a:ln w="25400" cap="flat" cmpd="sng" algn="ctr">
          <a:solidFill>
            <a:schemeClr val="accent5">
              <a:tint val="40000"/>
              <a:alpha val="90000"/>
              <a:hueOff val="-8055361"/>
              <a:satOff val="36190"/>
              <a:lumOff val="24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sv-SE" sz="1400" kern="1200" dirty="0"/>
            <a:t>Av barn och unga i Helsingborg som använt </a:t>
          </a:r>
          <a:r>
            <a:rPr lang="sv-SE" sz="1400" kern="1200" dirty="0" err="1"/>
            <a:t>appen</a:t>
          </a:r>
          <a:r>
            <a:rPr lang="sv-SE" sz="1400" kern="1200" dirty="0"/>
            <a:t> tycker att det är ett okej eller bra sätt att berätta om saker som kan vara jobbiga</a:t>
          </a:r>
        </a:p>
      </dsp:txBody>
      <dsp:txXfrm>
        <a:off x="5839916" y="433011"/>
        <a:ext cx="856581" cy="3164725"/>
      </dsp:txXfrm>
    </dsp:sp>
    <dsp:sp modelId="{61630A88-2AEE-4414-B039-B148C7D22DF8}">
      <dsp:nvSpPr>
        <dsp:cNvPr id="0" name=""/>
        <dsp:cNvSpPr/>
      </dsp:nvSpPr>
      <dsp:spPr>
        <a:xfrm>
          <a:off x="5132897" y="161080"/>
          <a:ext cx="679826" cy="679826"/>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sv-SE" sz="2100" kern="1200" dirty="0"/>
            <a:t>97%</a:t>
          </a:r>
        </a:p>
      </dsp:txBody>
      <dsp:txXfrm>
        <a:off x="5232455" y="260638"/>
        <a:ext cx="480710" cy="480710"/>
      </dsp:txXfrm>
    </dsp:sp>
    <dsp:sp modelId="{3EA7A0BC-F372-468D-B10A-1EE349D1DE80}">
      <dsp:nvSpPr>
        <dsp:cNvPr id="0" name=""/>
        <dsp:cNvSpPr/>
      </dsp:nvSpPr>
      <dsp:spPr>
        <a:xfrm>
          <a:off x="7376323" y="433011"/>
          <a:ext cx="1019739" cy="1926482"/>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sv-SE" sz="1400" kern="1200" dirty="0"/>
            <a:t>Av barn och unga i Helsing-borg som använt </a:t>
          </a:r>
          <a:r>
            <a:rPr lang="sv-SE" sz="1400" kern="1200" dirty="0" err="1"/>
            <a:t>OmMej</a:t>
          </a:r>
          <a:r>
            <a:rPr lang="sv-SE" sz="1400" kern="1200" dirty="0"/>
            <a:t> tycker att fler borde få tillgång till den</a:t>
          </a:r>
        </a:p>
      </dsp:txBody>
      <dsp:txXfrm>
        <a:off x="7539482" y="433011"/>
        <a:ext cx="856581" cy="1926482"/>
      </dsp:txXfrm>
    </dsp:sp>
    <dsp:sp modelId="{B35C57DF-3E11-4927-B606-6A03AAC12714}">
      <dsp:nvSpPr>
        <dsp:cNvPr id="0" name=""/>
        <dsp:cNvSpPr/>
      </dsp:nvSpPr>
      <dsp:spPr>
        <a:xfrm>
          <a:off x="6832462" y="161080"/>
          <a:ext cx="679826" cy="679826"/>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sv-SE" sz="2100" kern="1200" dirty="0"/>
            <a:t>96%</a:t>
          </a:r>
        </a:p>
      </dsp:txBody>
      <dsp:txXfrm>
        <a:off x="6932020" y="260638"/>
        <a:ext cx="480710" cy="480710"/>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E8DD2D-8089-CB4A-9CA2-D843C3E4E3A1}" type="datetimeFigureOut">
              <a:rPr lang="en-US" smtClean="0"/>
              <a:pPr/>
              <a:t>6/30/2023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60A6D2-622B-B147-BFC1-C7E2847060DB}" type="slidenum">
              <a:rPr lang="en-US" smtClean="0"/>
              <a:pPr/>
              <a:t>‹#›</a:t>
            </a:fld>
            <a:endParaRPr lang="en-US"/>
          </a:p>
        </p:txBody>
      </p:sp>
    </p:spTree>
    <p:extLst>
      <p:ext uri="{BB962C8B-B14F-4D97-AF65-F5344CB8AC3E}">
        <p14:creationId xmlns:p14="http://schemas.microsoft.com/office/powerpoint/2010/main" val="1719169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364AAF-72DB-F048-98F7-55EEB6F93801}" type="datetimeFigureOut">
              <a:rPr lang="en-US" smtClean="0"/>
              <a:pPr/>
              <a:t>6/30/2023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759761-9EC3-BC46-AA52-FD0C8C7C84B7}" type="slidenum">
              <a:rPr lang="en-US" smtClean="0"/>
              <a:pPr/>
              <a:t>‹#›</a:t>
            </a:fld>
            <a:endParaRPr lang="en-US"/>
          </a:p>
        </p:txBody>
      </p:sp>
    </p:spTree>
    <p:extLst>
      <p:ext uri="{BB962C8B-B14F-4D97-AF65-F5344CB8AC3E}">
        <p14:creationId xmlns:p14="http://schemas.microsoft.com/office/powerpoint/2010/main" val="26147432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5840413" y="3241675"/>
            <a:ext cx="21607463" cy="16205200"/>
          </a:xfrm>
        </p:spPr>
      </p:sp>
      <p:sp>
        <p:nvSpPr>
          <p:cNvPr id="3" name="Platshållare för anteckningar 2"/>
          <p:cNvSpPr>
            <a:spLocks noGrp="1"/>
          </p:cNvSpPr>
          <p:nvPr>
            <p:ph type="body" idx="1"/>
          </p:nvPr>
        </p:nvSpPr>
        <p:spPr/>
        <p:txBody>
          <a:bodyPr/>
          <a:lstStyle/>
          <a:p>
            <a:r>
              <a:rPr lang="sv-SE" dirty="0">
                <a:cs typeface="Calibri"/>
              </a:rPr>
              <a:t>Anna</a:t>
            </a:r>
          </a:p>
        </p:txBody>
      </p:sp>
    </p:spTree>
    <p:extLst>
      <p:ext uri="{BB962C8B-B14F-4D97-AF65-F5344CB8AC3E}">
        <p14:creationId xmlns:p14="http://schemas.microsoft.com/office/powerpoint/2010/main" val="14763118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Vendela</a:t>
            </a:r>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10</a:t>
            </a:fld>
            <a:endParaRPr lang="en-US"/>
          </a:p>
        </p:txBody>
      </p:sp>
    </p:spTree>
    <p:extLst>
      <p:ext uri="{BB962C8B-B14F-4D97-AF65-F5344CB8AC3E}">
        <p14:creationId xmlns:p14="http://schemas.microsoft.com/office/powerpoint/2010/main" val="297390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Anna</a:t>
            </a:r>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a:t>
            </a:fld>
            <a:endParaRPr lang="en-US"/>
          </a:p>
        </p:txBody>
      </p:sp>
    </p:spTree>
    <p:extLst>
      <p:ext uri="{BB962C8B-B14F-4D97-AF65-F5344CB8AC3E}">
        <p14:creationId xmlns:p14="http://schemas.microsoft.com/office/powerpoint/2010/main" val="2544558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Anna</a:t>
            </a:r>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a:t>
            </a:fld>
            <a:endParaRPr lang="en-US"/>
          </a:p>
        </p:txBody>
      </p:sp>
    </p:spTree>
    <p:extLst>
      <p:ext uri="{BB962C8B-B14F-4D97-AF65-F5344CB8AC3E}">
        <p14:creationId xmlns:p14="http://schemas.microsoft.com/office/powerpoint/2010/main" val="1094613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Malin</a:t>
            </a:r>
          </a:p>
        </p:txBody>
      </p:sp>
      <p:sp>
        <p:nvSpPr>
          <p:cNvPr id="4" name="Platshållare för bildnummer 3"/>
          <p:cNvSpPr>
            <a:spLocks noGrp="1"/>
          </p:cNvSpPr>
          <p:nvPr>
            <p:ph type="sldNum" sz="quarter" idx="10"/>
          </p:nvPr>
        </p:nvSpPr>
        <p:spPr/>
        <p:txBody>
          <a:bodyPr/>
          <a:lstStyle/>
          <a:p>
            <a:fld id="{03759761-9EC3-BC46-AA52-FD0C8C7C84B7}" type="slidenum">
              <a:rPr lang="en-US" smtClean="0"/>
              <a:pPr/>
              <a:t>4</a:t>
            </a:fld>
            <a:endParaRPr lang="en-US"/>
          </a:p>
        </p:txBody>
      </p:sp>
    </p:spTree>
    <p:extLst>
      <p:ext uri="{BB962C8B-B14F-4D97-AF65-F5344CB8AC3E}">
        <p14:creationId xmlns:p14="http://schemas.microsoft.com/office/powerpoint/2010/main" val="1758321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Malin</a:t>
            </a:r>
          </a:p>
        </p:txBody>
      </p:sp>
      <p:sp>
        <p:nvSpPr>
          <p:cNvPr id="4" name="Platshållare för bildnummer 3"/>
          <p:cNvSpPr>
            <a:spLocks noGrp="1"/>
          </p:cNvSpPr>
          <p:nvPr>
            <p:ph type="sldNum" sz="quarter" idx="10"/>
          </p:nvPr>
        </p:nvSpPr>
        <p:spPr/>
        <p:txBody>
          <a:bodyPr/>
          <a:lstStyle/>
          <a:p>
            <a:fld id="{03759761-9EC3-BC46-AA52-FD0C8C7C84B7}" type="slidenum">
              <a:rPr lang="en-US" smtClean="0"/>
              <a:pPr/>
              <a:t>5</a:t>
            </a:fld>
            <a:endParaRPr lang="en-US"/>
          </a:p>
        </p:txBody>
      </p:sp>
    </p:spTree>
    <p:extLst>
      <p:ext uri="{BB962C8B-B14F-4D97-AF65-F5344CB8AC3E}">
        <p14:creationId xmlns:p14="http://schemas.microsoft.com/office/powerpoint/2010/main" val="1232746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Malin</a:t>
            </a:r>
          </a:p>
        </p:txBody>
      </p:sp>
      <p:sp>
        <p:nvSpPr>
          <p:cNvPr id="4" name="Platshållare för bildnummer 3"/>
          <p:cNvSpPr>
            <a:spLocks noGrp="1"/>
          </p:cNvSpPr>
          <p:nvPr>
            <p:ph type="sldNum" sz="quarter" idx="10"/>
          </p:nvPr>
        </p:nvSpPr>
        <p:spPr/>
        <p:txBody>
          <a:bodyPr/>
          <a:lstStyle/>
          <a:p>
            <a:fld id="{03759761-9EC3-BC46-AA52-FD0C8C7C84B7}" type="slidenum">
              <a:rPr lang="en-US" smtClean="0"/>
              <a:pPr/>
              <a:t>6</a:t>
            </a:fld>
            <a:endParaRPr lang="en-US"/>
          </a:p>
        </p:txBody>
      </p:sp>
    </p:spTree>
    <p:extLst>
      <p:ext uri="{BB962C8B-B14F-4D97-AF65-F5344CB8AC3E}">
        <p14:creationId xmlns:p14="http://schemas.microsoft.com/office/powerpoint/2010/main" val="1358212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Malin</a:t>
            </a:r>
          </a:p>
        </p:txBody>
      </p:sp>
      <p:sp>
        <p:nvSpPr>
          <p:cNvPr id="4" name="Platshållare för bildnummer 3"/>
          <p:cNvSpPr>
            <a:spLocks noGrp="1"/>
          </p:cNvSpPr>
          <p:nvPr>
            <p:ph type="sldNum" sz="quarter" idx="10"/>
          </p:nvPr>
        </p:nvSpPr>
        <p:spPr/>
        <p:txBody>
          <a:bodyPr/>
          <a:lstStyle/>
          <a:p>
            <a:fld id="{03759761-9EC3-BC46-AA52-FD0C8C7C84B7}" type="slidenum">
              <a:rPr lang="en-US" smtClean="0"/>
              <a:pPr/>
              <a:t>7</a:t>
            </a:fld>
            <a:endParaRPr lang="en-US"/>
          </a:p>
        </p:txBody>
      </p:sp>
    </p:spTree>
    <p:extLst>
      <p:ext uri="{BB962C8B-B14F-4D97-AF65-F5344CB8AC3E}">
        <p14:creationId xmlns:p14="http://schemas.microsoft.com/office/powerpoint/2010/main" val="4226222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Vendela</a:t>
            </a:r>
          </a:p>
        </p:txBody>
      </p:sp>
      <p:sp>
        <p:nvSpPr>
          <p:cNvPr id="4" name="Platshållare för bildnummer 3"/>
          <p:cNvSpPr>
            <a:spLocks noGrp="1"/>
          </p:cNvSpPr>
          <p:nvPr>
            <p:ph type="sldNum" sz="quarter" idx="10"/>
          </p:nvPr>
        </p:nvSpPr>
        <p:spPr/>
        <p:txBody>
          <a:bodyPr/>
          <a:lstStyle/>
          <a:p>
            <a:fld id="{03759761-9EC3-BC46-AA52-FD0C8C7C84B7}" type="slidenum">
              <a:rPr lang="en-US" smtClean="0"/>
              <a:pPr/>
              <a:t>8</a:t>
            </a:fld>
            <a:endParaRPr lang="en-US"/>
          </a:p>
        </p:txBody>
      </p:sp>
    </p:spTree>
    <p:extLst>
      <p:ext uri="{BB962C8B-B14F-4D97-AF65-F5344CB8AC3E}">
        <p14:creationId xmlns:p14="http://schemas.microsoft.com/office/powerpoint/2010/main" val="1347589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Vendela</a:t>
            </a:r>
          </a:p>
        </p:txBody>
      </p:sp>
      <p:sp>
        <p:nvSpPr>
          <p:cNvPr id="4" name="Platshållare för bildnummer 3"/>
          <p:cNvSpPr>
            <a:spLocks noGrp="1"/>
          </p:cNvSpPr>
          <p:nvPr>
            <p:ph type="sldNum" sz="quarter" idx="10"/>
          </p:nvPr>
        </p:nvSpPr>
        <p:spPr/>
        <p:txBody>
          <a:bodyPr/>
          <a:lstStyle/>
          <a:p>
            <a:fld id="{03759761-9EC3-BC46-AA52-FD0C8C7C84B7}" type="slidenum">
              <a:rPr lang="en-US" smtClean="0"/>
              <a:pPr/>
              <a:t>9</a:t>
            </a:fld>
            <a:endParaRPr lang="en-US"/>
          </a:p>
        </p:txBody>
      </p:sp>
    </p:spTree>
    <p:extLst>
      <p:ext uri="{BB962C8B-B14F-4D97-AF65-F5344CB8AC3E}">
        <p14:creationId xmlns:p14="http://schemas.microsoft.com/office/powerpoint/2010/main" val="2683049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 sida med vit bakgrund">
    <p:bg>
      <p:bgPr>
        <a:solidFill>
          <a:schemeClr val="bg1"/>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5" y="1122364"/>
            <a:ext cx="7006431" cy="2219324"/>
          </a:xfrm>
          <a:prstGeom prst="rect">
            <a:avLst/>
          </a:prstGeom>
        </p:spPr>
        <p:txBody>
          <a:bodyPr anchor="b">
            <a:normAutofit/>
          </a:bodyPr>
          <a:lstStyle>
            <a:lvl1pPr algn="l">
              <a:defRPr sz="4800">
                <a:solidFill>
                  <a:schemeClr val="tx1"/>
                </a:solidFill>
              </a:defRPr>
            </a:lvl1pPr>
          </a:lstStyle>
          <a:p>
            <a:r>
              <a:rPr lang="sv-SE"/>
              <a:t>Klicka här för att ändra format</a:t>
            </a:r>
            <a:endParaRPr lang="en-US"/>
          </a:p>
        </p:txBody>
      </p:sp>
      <p:sp>
        <p:nvSpPr>
          <p:cNvPr id="5" name="Subtitle 2"/>
          <p:cNvSpPr>
            <a:spLocks noGrp="1"/>
          </p:cNvSpPr>
          <p:nvPr>
            <p:ph type="subTitle" idx="1"/>
          </p:nvPr>
        </p:nvSpPr>
        <p:spPr>
          <a:xfrm>
            <a:off x="1113585" y="3476625"/>
            <a:ext cx="7006431" cy="1781175"/>
          </a:xfrm>
          <a:prstGeom prst="rect">
            <a:avLst/>
          </a:prstGeom>
        </p:spPr>
        <p:txBody>
          <a:bodyPr>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a:p>
        </p:txBody>
      </p:sp>
    </p:spTree>
    <p:extLst>
      <p:ext uri="{BB962C8B-B14F-4D97-AF65-F5344CB8AC3E}">
        <p14:creationId xmlns:p14="http://schemas.microsoft.com/office/powerpoint/2010/main" val="3890207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p:spTree>
      <p:nvGrpSpPr>
        <p:cNvPr id="1" name=""/>
        <p:cNvGrpSpPr/>
        <p:nvPr/>
      </p:nvGrpSpPr>
      <p:grpSpPr>
        <a:xfrm>
          <a:off x="0" y="0"/>
          <a:ext cx="0" cy="0"/>
          <a:chOff x="0" y="0"/>
          <a:chExt cx="0" cy="0"/>
        </a:xfrm>
      </p:grpSpPr>
      <p:sp>
        <p:nvSpPr>
          <p:cNvPr id="12" name="textruta 11"/>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18" name="Rektangel 17"/>
          <p:cNvSpPr/>
          <p:nvPr userDrawn="1"/>
        </p:nvSpPr>
        <p:spPr>
          <a:xfrm>
            <a:off x="-1679" y="1"/>
            <a:ext cx="247650" cy="13716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6" y="274639"/>
            <a:ext cx="7907867" cy="1143000"/>
          </a:xfrm>
          <a:prstGeom prst="rect">
            <a:avLst/>
          </a:prstGeom>
        </p:spPr>
        <p:txBody>
          <a:bodyPr anchor="b"/>
          <a:lstStyle/>
          <a:p>
            <a:r>
              <a:rPr lang="sv-SE"/>
              <a:t>Klicka här för att ändra format</a:t>
            </a:r>
            <a:endParaRPr lang="en-US"/>
          </a:p>
        </p:txBody>
      </p:sp>
      <p:sp>
        <p:nvSpPr>
          <p:cNvPr id="14" name="Content Placeholder 2"/>
          <p:cNvSpPr>
            <a:spLocks noGrp="1"/>
          </p:cNvSpPr>
          <p:nvPr>
            <p:ph idx="1"/>
          </p:nvPr>
        </p:nvSpPr>
        <p:spPr>
          <a:xfrm>
            <a:off x="1100666" y="1600202"/>
            <a:ext cx="7907867" cy="4202113"/>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Tree>
    <p:extLst>
      <p:ext uri="{BB962C8B-B14F-4D97-AF65-F5344CB8AC3E}">
        <p14:creationId xmlns:p14="http://schemas.microsoft.com/office/powerpoint/2010/main" val="3431084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3716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extruta 12"/>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23" name="Content Placeholder 2"/>
          <p:cNvSpPr>
            <a:spLocks noGrp="1"/>
          </p:cNvSpPr>
          <p:nvPr>
            <p:ph idx="1"/>
          </p:nvPr>
        </p:nvSpPr>
        <p:spPr>
          <a:xfrm>
            <a:off x="1100666" y="1600202"/>
            <a:ext cx="7907867" cy="4202113"/>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2" name="Title 1"/>
          <p:cNvSpPr>
            <a:spLocks noGrp="1"/>
          </p:cNvSpPr>
          <p:nvPr>
            <p:ph type="title"/>
          </p:nvPr>
        </p:nvSpPr>
        <p:spPr>
          <a:xfrm>
            <a:off x="1100666" y="274639"/>
            <a:ext cx="7907867" cy="1143000"/>
          </a:xfrm>
          <a:prstGeom prst="rect">
            <a:avLst/>
          </a:prstGeom>
        </p:spPr>
        <p:txBody>
          <a:bodyPr anchor="b"/>
          <a:lstStyle/>
          <a:p>
            <a:r>
              <a:rPr lang="sv-SE"/>
              <a:t>Klicka här för att ändra format</a:t>
            </a:r>
            <a:endParaRPr lang="en-US"/>
          </a:p>
        </p:txBody>
      </p:sp>
    </p:spTree>
    <p:extLst>
      <p:ext uri="{BB962C8B-B14F-4D97-AF65-F5344CB8AC3E}">
        <p14:creationId xmlns:p14="http://schemas.microsoft.com/office/powerpoint/2010/main" val="2829153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p:spTree>
      <p:nvGrpSpPr>
        <p:cNvPr id="1" name=""/>
        <p:cNvGrpSpPr/>
        <p:nvPr/>
      </p:nvGrpSpPr>
      <p:grpSpPr>
        <a:xfrm>
          <a:off x="0" y="0"/>
          <a:ext cx="0" cy="0"/>
          <a:chOff x="0" y="0"/>
          <a:chExt cx="0" cy="0"/>
        </a:xfrm>
      </p:grpSpPr>
      <p:sp>
        <p:nvSpPr>
          <p:cNvPr id="12" name="textruta 11"/>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18" name="Rektangel 17"/>
          <p:cNvSpPr/>
          <p:nvPr userDrawn="1"/>
        </p:nvSpPr>
        <p:spPr>
          <a:xfrm>
            <a:off x="-1679" y="1"/>
            <a:ext cx="247650" cy="13716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6" y="1600202"/>
            <a:ext cx="7907867" cy="4202113"/>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3" name="Title 1"/>
          <p:cNvSpPr>
            <a:spLocks noGrp="1"/>
          </p:cNvSpPr>
          <p:nvPr>
            <p:ph type="title"/>
          </p:nvPr>
        </p:nvSpPr>
        <p:spPr>
          <a:xfrm>
            <a:off x="1100666" y="274639"/>
            <a:ext cx="7907867" cy="1143000"/>
          </a:xfrm>
          <a:prstGeom prst="rect">
            <a:avLst/>
          </a:prstGeom>
        </p:spPr>
        <p:txBody>
          <a:bodyPr anchor="b"/>
          <a:lstStyle/>
          <a:p>
            <a:r>
              <a:rPr lang="sv-SE"/>
              <a:t>Klicka här för att ändra format</a:t>
            </a:r>
            <a:endParaRPr lang="en-US"/>
          </a:p>
        </p:txBody>
      </p:sp>
    </p:spTree>
    <p:extLst>
      <p:ext uri="{BB962C8B-B14F-4D97-AF65-F5344CB8AC3E}">
        <p14:creationId xmlns:p14="http://schemas.microsoft.com/office/powerpoint/2010/main" val="2098359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p:spTree>
      <p:nvGrpSpPr>
        <p:cNvPr id="1" name=""/>
        <p:cNvGrpSpPr/>
        <p:nvPr/>
      </p:nvGrpSpPr>
      <p:grpSpPr>
        <a:xfrm>
          <a:off x="0" y="0"/>
          <a:ext cx="0" cy="0"/>
          <a:chOff x="0" y="0"/>
          <a:chExt cx="0" cy="0"/>
        </a:xfrm>
      </p:grpSpPr>
      <p:sp>
        <p:nvSpPr>
          <p:cNvPr id="12" name="textruta 11"/>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18" name="Rektangel 17"/>
          <p:cNvSpPr/>
          <p:nvPr userDrawn="1"/>
        </p:nvSpPr>
        <p:spPr>
          <a:xfrm>
            <a:off x="-1679" y="1"/>
            <a:ext cx="247650" cy="13716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6" y="1600202"/>
            <a:ext cx="7907867" cy="4202113"/>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3" name="Title 1"/>
          <p:cNvSpPr>
            <a:spLocks noGrp="1"/>
          </p:cNvSpPr>
          <p:nvPr>
            <p:ph type="title"/>
          </p:nvPr>
        </p:nvSpPr>
        <p:spPr>
          <a:xfrm>
            <a:off x="1100666" y="274639"/>
            <a:ext cx="7907867" cy="1143000"/>
          </a:xfrm>
          <a:prstGeom prst="rect">
            <a:avLst/>
          </a:prstGeom>
        </p:spPr>
        <p:txBody>
          <a:bodyPr anchor="b"/>
          <a:lstStyle/>
          <a:p>
            <a:r>
              <a:rPr lang="sv-SE"/>
              <a:t>Klicka här för att ändra format</a:t>
            </a:r>
            <a:endParaRPr lang="en-US"/>
          </a:p>
        </p:txBody>
      </p:sp>
    </p:spTree>
    <p:extLst>
      <p:ext uri="{BB962C8B-B14F-4D97-AF65-F5344CB8AC3E}">
        <p14:creationId xmlns:p14="http://schemas.microsoft.com/office/powerpoint/2010/main" val="263032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tfallande bild utan bård">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6858000"/>
          </a:xfrm>
          <a:prstGeom prst="rect">
            <a:avLst/>
          </a:prstGeom>
        </p:spPr>
        <p:txBody>
          <a:bodyPr/>
          <a:lstStyle/>
          <a:p>
            <a:endParaRPr lang="sv-SE"/>
          </a:p>
        </p:txBody>
      </p:sp>
      <p:sp>
        <p:nvSpPr>
          <p:cNvPr id="3" name="textruta 2"/>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Tree>
    <p:extLst>
      <p:ext uri="{BB962C8B-B14F-4D97-AF65-F5344CB8AC3E}">
        <p14:creationId xmlns:p14="http://schemas.microsoft.com/office/powerpoint/2010/main" val="924003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tfallande bild u. bård m. text">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6858000"/>
          </a:xfrm>
          <a:prstGeom prst="rect">
            <a:avLst/>
          </a:prstGeom>
        </p:spPr>
        <p:txBody>
          <a:bodyPr/>
          <a:lstStyle/>
          <a:p>
            <a:endParaRPr lang="sv-SE"/>
          </a:p>
        </p:txBody>
      </p:sp>
      <p:sp>
        <p:nvSpPr>
          <p:cNvPr id="3" name="Title 1"/>
          <p:cNvSpPr>
            <a:spLocks noGrp="1"/>
          </p:cNvSpPr>
          <p:nvPr>
            <p:ph type="title" hasCustomPrompt="1"/>
          </p:nvPr>
        </p:nvSpPr>
        <p:spPr>
          <a:xfrm>
            <a:off x="1055688" y="897994"/>
            <a:ext cx="5486400" cy="473607"/>
          </a:xfrm>
          <a:prstGeom prst="rect">
            <a:avLst/>
          </a:prstGeom>
        </p:spPr>
        <p:txBody>
          <a:bodyPr anchor="b">
            <a:normAutofit/>
          </a:bodyPr>
          <a:lstStyle>
            <a:lvl1pPr algn="l">
              <a:defRPr sz="1400" b="1"/>
            </a:lvl1pPr>
          </a:lstStyle>
          <a:p>
            <a:pPr lvl="0"/>
            <a:r>
              <a:rPr lang="sv-SE"/>
              <a:t>Klicka här för att ändra format på bakgrundstexten</a:t>
            </a:r>
          </a:p>
        </p:txBody>
      </p:sp>
      <p:sp>
        <p:nvSpPr>
          <p:cNvPr id="4" name="Text Placeholder 3"/>
          <p:cNvSpPr>
            <a:spLocks noGrp="1"/>
          </p:cNvSpPr>
          <p:nvPr>
            <p:ph type="body" sz="half" idx="2"/>
          </p:nvPr>
        </p:nvSpPr>
        <p:spPr>
          <a:xfrm>
            <a:off x="1055688" y="1401603"/>
            <a:ext cx="5486400" cy="337245"/>
          </a:xfrm>
          <a:prstGeom prst="rect">
            <a:avLst/>
          </a:prstGeom>
        </p:spPr>
        <p:txBody>
          <a:bodyPr>
            <a:norm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ruta 4"/>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Tree>
    <p:extLst>
      <p:ext uri="{BB962C8B-B14F-4D97-AF65-F5344CB8AC3E}">
        <p14:creationId xmlns:p14="http://schemas.microsoft.com/office/powerpoint/2010/main" val="4096699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tfallande bild med bård">
    <p:spTree>
      <p:nvGrpSpPr>
        <p:cNvPr id="1" name=""/>
        <p:cNvGrpSpPr/>
        <p:nvPr/>
      </p:nvGrpSpPr>
      <p:grpSpPr>
        <a:xfrm>
          <a:off x="0" y="0"/>
          <a:ext cx="0" cy="0"/>
          <a:chOff x="0" y="0"/>
          <a:chExt cx="0" cy="0"/>
        </a:xfrm>
      </p:grpSpPr>
      <p:sp>
        <p:nvSpPr>
          <p:cNvPr id="16" name="Rektangel 15"/>
          <p:cNvSpPr/>
          <p:nvPr userDrawn="1"/>
        </p:nvSpPr>
        <p:spPr>
          <a:xfrm>
            <a:off x="-1679" y="1"/>
            <a:ext cx="247650" cy="13716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371600"/>
            <a:ext cx="247650" cy="13716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743199"/>
            <a:ext cx="247650" cy="13716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4114798"/>
            <a:ext cx="247650" cy="13716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5486399"/>
            <a:ext cx="247650" cy="13716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0" y="-2"/>
            <a:ext cx="8898029" cy="68580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extruta 7"/>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Tree>
    <p:extLst>
      <p:ext uri="{BB962C8B-B14F-4D97-AF65-F5344CB8AC3E}">
        <p14:creationId xmlns:p14="http://schemas.microsoft.com/office/powerpoint/2010/main" val="42602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Utfallande bild m. bård m. text">
    <p:spTree>
      <p:nvGrpSpPr>
        <p:cNvPr id="1" name=""/>
        <p:cNvGrpSpPr/>
        <p:nvPr/>
      </p:nvGrpSpPr>
      <p:grpSpPr>
        <a:xfrm>
          <a:off x="0" y="0"/>
          <a:ext cx="0" cy="0"/>
          <a:chOff x="0" y="0"/>
          <a:chExt cx="0" cy="0"/>
        </a:xfrm>
      </p:grpSpPr>
      <p:sp>
        <p:nvSpPr>
          <p:cNvPr id="16" name="Rektangel 15"/>
          <p:cNvSpPr/>
          <p:nvPr userDrawn="1"/>
        </p:nvSpPr>
        <p:spPr>
          <a:xfrm>
            <a:off x="-1679" y="1"/>
            <a:ext cx="247650" cy="13716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371600"/>
            <a:ext cx="247650" cy="13716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743199"/>
            <a:ext cx="247650" cy="13716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4114798"/>
            <a:ext cx="247650" cy="13716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5486399"/>
            <a:ext cx="247650" cy="13716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0" y="-2"/>
            <a:ext cx="8898029" cy="68580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itle 1"/>
          <p:cNvSpPr>
            <a:spLocks noGrp="1"/>
          </p:cNvSpPr>
          <p:nvPr>
            <p:ph type="title" hasCustomPrompt="1"/>
          </p:nvPr>
        </p:nvSpPr>
        <p:spPr>
          <a:xfrm>
            <a:off x="1055688" y="897994"/>
            <a:ext cx="5486400" cy="473607"/>
          </a:xfrm>
          <a:prstGeom prst="rect">
            <a:avLst/>
          </a:prstGeom>
        </p:spPr>
        <p:txBody>
          <a:bodyPr anchor="b">
            <a:normAutofit/>
          </a:bodyPr>
          <a:lstStyle>
            <a:lvl1pPr algn="l">
              <a:defRPr sz="1400" b="1"/>
            </a:lvl1pPr>
          </a:lstStyle>
          <a:p>
            <a:pPr lvl="0"/>
            <a:r>
              <a:rPr lang="sv-SE"/>
              <a:t>Klicka här för att ändra format på bakgrundstexten</a:t>
            </a:r>
          </a:p>
        </p:txBody>
      </p:sp>
      <p:sp>
        <p:nvSpPr>
          <p:cNvPr id="9" name="Text Placeholder 3"/>
          <p:cNvSpPr>
            <a:spLocks noGrp="1"/>
          </p:cNvSpPr>
          <p:nvPr>
            <p:ph type="body" sz="half" idx="2"/>
          </p:nvPr>
        </p:nvSpPr>
        <p:spPr>
          <a:xfrm>
            <a:off x="1055688" y="1401603"/>
            <a:ext cx="5486400" cy="337245"/>
          </a:xfrm>
          <a:prstGeom prst="rect">
            <a:avLst/>
          </a:prstGeom>
        </p:spPr>
        <p:txBody>
          <a:bodyPr>
            <a:norm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0" name="textruta 9"/>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Tree>
    <p:extLst>
      <p:ext uri="{BB962C8B-B14F-4D97-AF65-F5344CB8AC3E}">
        <p14:creationId xmlns:p14="http://schemas.microsoft.com/office/powerpoint/2010/main" val="2870375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48746"/>
            <a:ext cx="5486400" cy="473607"/>
          </a:xfrm>
          <a:prstGeom prst="rect">
            <a:avLst/>
          </a:prstGeom>
        </p:spPr>
        <p:txBody>
          <a:bodyPr anchor="b">
            <a:normAutofit/>
          </a:bodyPr>
          <a:lstStyle>
            <a:lvl1pPr algn="l">
              <a:defRPr sz="1400" b="1"/>
            </a:lvl1pPr>
          </a:lstStyle>
          <a:p>
            <a:pPr lvl="0"/>
            <a:r>
              <a:rPr lang="sv-SE"/>
              <a:t>Klicka här för att ändra format på bakgrundstexten</a:t>
            </a:r>
          </a:p>
        </p:txBody>
      </p:sp>
      <p:sp>
        <p:nvSpPr>
          <p:cNvPr id="3" name="Picture Placeholder 2"/>
          <p:cNvSpPr>
            <a:spLocks noGrp="1"/>
          </p:cNvSpPr>
          <p:nvPr>
            <p:ph type="pic" idx="1"/>
          </p:nvPr>
        </p:nvSpPr>
        <p:spPr>
          <a:xfrm>
            <a:off x="1792288" y="711198"/>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52355"/>
            <a:ext cx="5486400" cy="337245"/>
          </a:xfrm>
          <a:prstGeom prst="rect">
            <a:avLst/>
          </a:prstGeom>
        </p:spPr>
        <p:txBody>
          <a:bodyPr>
            <a:norm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5" name="textruta 14"/>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16" name="Rektangel 15"/>
          <p:cNvSpPr/>
          <p:nvPr userDrawn="1"/>
        </p:nvSpPr>
        <p:spPr>
          <a:xfrm>
            <a:off x="-1679" y="1"/>
            <a:ext cx="247650" cy="13716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371600"/>
            <a:ext cx="247650" cy="13716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743199"/>
            <a:ext cx="247650" cy="13716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4114798"/>
            <a:ext cx="247650" cy="13716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5486399"/>
            <a:ext cx="247650" cy="13716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95996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om med bård och logga">
    <p:spTree>
      <p:nvGrpSpPr>
        <p:cNvPr id="1" name=""/>
        <p:cNvGrpSpPr/>
        <p:nvPr/>
      </p:nvGrpSpPr>
      <p:grpSpPr>
        <a:xfrm>
          <a:off x="0" y="0"/>
          <a:ext cx="0" cy="0"/>
          <a:chOff x="0" y="0"/>
          <a:chExt cx="0" cy="0"/>
        </a:xfrm>
      </p:grpSpPr>
      <p:sp>
        <p:nvSpPr>
          <p:cNvPr id="11" name="textruta 10"/>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12" name="Rektangel 11"/>
          <p:cNvSpPr/>
          <p:nvPr userDrawn="1"/>
        </p:nvSpPr>
        <p:spPr>
          <a:xfrm>
            <a:off x="-1679" y="1"/>
            <a:ext cx="247650" cy="13716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userDrawn="1"/>
        </p:nvSpPr>
        <p:spPr>
          <a:xfrm>
            <a:off x="-3357" y="1371600"/>
            <a:ext cx="247650" cy="13716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userDrawn="1"/>
        </p:nvSpPr>
        <p:spPr>
          <a:xfrm>
            <a:off x="-3357" y="2743199"/>
            <a:ext cx="247650" cy="13716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Rektangel 14"/>
          <p:cNvSpPr/>
          <p:nvPr userDrawn="1"/>
        </p:nvSpPr>
        <p:spPr>
          <a:xfrm>
            <a:off x="-3357" y="4114798"/>
            <a:ext cx="247650" cy="13716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6" name="Rektangel 15"/>
          <p:cNvSpPr/>
          <p:nvPr userDrawn="1"/>
        </p:nvSpPr>
        <p:spPr>
          <a:xfrm>
            <a:off x="-3357" y="5486399"/>
            <a:ext cx="247650" cy="13716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74271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örsta sida med röd bakgrund">
    <p:bg>
      <p:bgPr>
        <a:solidFill>
          <a:srgbClr val="D9000F"/>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5" y="1122364"/>
            <a:ext cx="7006431" cy="2219324"/>
          </a:xfrm>
          <a:prstGeom prst="rect">
            <a:avLst/>
          </a:prstGeom>
        </p:spPr>
        <p:txBody>
          <a:bodyPr anchor="b">
            <a:normAutofit/>
          </a:bodyPr>
          <a:lstStyle>
            <a:lvl1pPr algn="l">
              <a:defRPr sz="4800">
                <a:solidFill>
                  <a:srgbClr val="FFFFFF"/>
                </a:solidFill>
              </a:defRPr>
            </a:lvl1pPr>
          </a:lstStyle>
          <a:p>
            <a:r>
              <a:rPr lang="sv-SE"/>
              <a:t>Klicka här för att ändra format</a:t>
            </a:r>
            <a:endParaRPr lang="en-US"/>
          </a:p>
        </p:txBody>
      </p:sp>
      <p:sp>
        <p:nvSpPr>
          <p:cNvPr id="5" name="Subtitle 2"/>
          <p:cNvSpPr>
            <a:spLocks noGrp="1"/>
          </p:cNvSpPr>
          <p:nvPr>
            <p:ph type="subTitle" idx="1"/>
          </p:nvPr>
        </p:nvSpPr>
        <p:spPr>
          <a:xfrm>
            <a:off x="1113585" y="3476625"/>
            <a:ext cx="7006431" cy="1781175"/>
          </a:xfrm>
          <a:prstGeom prst="rect">
            <a:avLst/>
          </a:prstGeom>
        </p:spPr>
        <p:txBody>
          <a:bodyPr>
            <a:norm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a:p>
        </p:txBody>
      </p:sp>
      <p:sp>
        <p:nvSpPr>
          <p:cNvPr id="6" name="Rektangel 5"/>
          <p:cNvSpPr/>
          <p:nvPr userDrawn="1"/>
        </p:nvSpPr>
        <p:spPr>
          <a:xfrm>
            <a:off x="-1679" y="1"/>
            <a:ext cx="247650" cy="13716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371600"/>
            <a:ext cx="247650" cy="13716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743199"/>
            <a:ext cx="247650" cy="13716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4114798"/>
            <a:ext cx="247650" cy="13716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5486399"/>
            <a:ext cx="247650" cy="13716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341713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2" name="textruta 11"/>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2023-06-30</a:t>
            </a:fld>
            <a:endParaRPr lang="sv-SE" sz="1000">
              <a:solidFill>
                <a:srgbClr val="FFFFFF"/>
              </a:solidFill>
              <a:latin typeface="Arial"/>
              <a:cs typeface="Arial"/>
            </a:endParaRPr>
          </a:p>
          <a:p>
            <a:pPr algn="r"/>
            <a:r>
              <a:rPr lang="sv-SE" sz="90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a:solidFill>
                <a:srgbClr val="FFFFFF"/>
              </a:solidFill>
              <a:latin typeface="Arial"/>
              <a:cs typeface="Arial"/>
            </a:endParaRPr>
          </a:p>
        </p:txBody>
      </p:sp>
      <p:sp>
        <p:nvSpPr>
          <p:cNvPr id="18" name="Rektangel 17"/>
          <p:cNvSpPr/>
          <p:nvPr userDrawn="1"/>
        </p:nvSpPr>
        <p:spPr>
          <a:xfrm>
            <a:off x="-1679" y="1"/>
            <a:ext cx="247650" cy="13716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6" y="274639"/>
            <a:ext cx="7907867" cy="1143000"/>
          </a:xfrm>
          <a:prstGeom prst="rect">
            <a:avLst/>
          </a:prstGeom>
        </p:spPr>
        <p:txBody>
          <a:bodyPr anchor="b"/>
          <a:lstStyle>
            <a:lvl1pPr>
              <a:defRPr>
                <a:solidFill>
                  <a:srgbClr val="FFFFFF"/>
                </a:solidFill>
              </a:defRPr>
            </a:lvl1pPr>
          </a:lstStyle>
          <a:p>
            <a:r>
              <a:rPr lang="sv-SE"/>
              <a:t>Klicka här för att ändra format</a:t>
            </a:r>
            <a:endParaRPr lang="en-US"/>
          </a:p>
        </p:txBody>
      </p:sp>
      <p:sp>
        <p:nvSpPr>
          <p:cNvPr id="14" name="Content Placeholder 2"/>
          <p:cNvSpPr>
            <a:spLocks noGrp="1"/>
          </p:cNvSpPr>
          <p:nvPr>
            <p:ph idx="1"/>
          </p:nvPr>
        </p:nvSpPr>
        <p:spPr>
          <a:xfrm>
            <a:off x="1100666" y="1600202"/>
            <a:ext cx="7907867" cy="4202113"/>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Tree>
    <p:extLst>
      <p:ext uri="{BB962C8B-B14F-4D97-AF65-F5344CB8AC3E}">
        <p14:creationId xmlns:p14="http://schemas.microsoft.com/office/powerpoint/2010/main" val="3490159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3716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textruta 11"/>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2023-06-30</a:t>
            </a:fld>
            <a:endParaRPr lang="sv-SE" sz="1000">
              <a:solidFill>
                <a:srgbClr val="FFFFFF"/>
              </a:solidFill>
              <a:latin typeface="Arial"/>
              <a:cs typeface="Arial"/>
            </a:endParaRPr>
          </a:p>
          <a:p>
            <a:pPr algn="r"/>
            <a:r>
              <a:rPr lang="sv-SE" sz="90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a:solidFill>
                <a:srgbClr val="FFFFFF"/>
              </a:solidFill>
              <a:latin typeface="Arial"/>
              <a:cs typeface="Arial"/>
            </a:endParaRPr>
          </a:p>
        </p:txBody>
      </p:sp>
      <p:sp>
        <p:nvSpPr>
          <p:cNvPr id="14" name="Content Placeholder 2"/>
          <p:cNvSpPr>
            <a:spLocks noGrp="1"/>
          </p:cNvSpPr>
          <p:nvPr>
            <p:ph idx="1"/>
          </p:nvPr>
        </p:nvSpPr>
        <p:spPr>
          <a:xfrm>
            <a:off x="1100666" y="1600202"/>
            <a:ext cx="7907867" cy="4202113"/>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0" name="Title 1"/>
          <p:cNvSpPr>
            <a:spLocks noGrp="1"/>
          </p:cNvSpPr>
          <p:nvPr>
            <p:ph type="title"/>
          </p:nvPr>
        </p:nvSpPr>
        <p:spPr>
          <a:xfrm>
            <a:off x="1100666" y="274639"/>
            <a:ext cx="7907867" cy="1143000"/>
          </a:xfrm>
          <a:prstGeom prst="rect">
            <a:avLst/>
          </a:prstGeom>
        </p:spPr>
        <p:txBody>
          <a:bodyPr anchor="b"/>
          <a:lstStyle>
            <a:lvl1pPr>
              <a:defRPr>
                <a:solidFill>
                  <a:srgbClr val="FFFFFF"/>
                </a:solidFill>
              </a:defRPr>
            </a:lvl1pPr>
          </a:lstStyle>
          <a:p>
            <a:r>
              <a:rPr lang="sv-SE"/>
              <a:t>Klicka här för att ändra format</a:t>
            </a:r>
            <a:endParaRPr lang="en-US"/>
          </a:p>
        </p:txBody>
      </p:sp>
    </p:spTree>
    <p:extLst>
      <p:ext uri="{BB962C8B-B14F-4D97-AF65-F5344CB8AC3E}">
        <p14:creationId xmlns:p14="http://schemas.microsoft.com/office/powerpoint/2010/main" val="4083370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med blå bakgrund">
    <p:bg>
      <p:bgPr>
        <a:solidFill>
          <a:srgbClr val="0F81D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3716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2023-06-30</a:t>
            </a:fld>
            <a:endParaRPr lang="sv-SE" sz="1000">
              <a:solidFill>
                <a:srgbClr val="FFFFFF"/>
              </a:solidFill>
              <a:latin typeface="Arial"/>
              <a:cs typeface="Arial"/>
            </a:endParaRPr>
          </a:p>
          <a:p>
            <a:pPr algn="r"/>
            <a:r>
              <a:rPr lang="sv-SE" sz="90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a:solidFill>
                <a:srgbClr val="FFFFFF"/>
              </a:solidFill>
              <a:latin typeface="Arial"/>
              <a:cs typeface="Arial"/>
            </a:endParaRPr>
          </a:p>
        </p:txBody>
      </p:sp>
      <p:sp>
        <p:nvSpPr>
          <p:cNvPr id="11" name="Content Placeholder 2"/>
          <p:cNvSpPr>
            <a:spLocks noGrp="1"/>
          </p:cNvSpPr>
          <p:nvPr>
            <p:ph idx="1"/>
          </p:nvPr>
        </p:nvSpPr>
        <p:spPr>
          <a:xfrm>
            <a:off x="1100666" y="1600202"/>
            <a:ext cx="7907867" cy="4202113"/>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2" name="Title 1"/>
          <p:cNvSpPr>
            <a:spLocks noGrp="1"/>
          </p:cNvSpPr>
          <p:nvPr>
            <p:ph type="title"/>
          </p:nvPr>
        </p:nvSpPr>
        <p:spPr>
          <a:xfrm>
            <a:off x="1100666" y="274639"/>
            <a:ext cx="7907867" cy="1143000"/>
          </a:xfrm>
          <a:prstGeom prst="rect">
            <a:avLst/>
          </a:prstGeom>
        </p:spPr>
        <p:txBody>
          <a:bodyPr anchor="b"/>
          <a:lstStyle>
            <a:lvl1pPr>
              <a:defRPr>
                <a:solidFill>
                  <a:srgbClr val="FFFFFF"/>
                </a:solidFill>
              </a:defRPr>
            </a:lvl1pPr>
          </a:lstStyle>
          <a:p>
            <a:r>
              <a:rPr lang="sv-SE"/>
              <a:t>Klicka här för att ändra format</a:t>
            </a:r>
            <a:endParaRPr lang="en-US"/>
          </a:p>
        </p:txBody>
      </p:sp>
    </p:spTree>
    <p:extLst>
      <p:ext uri="{BB962C8B-B14F-4D97-AF65-F5344CB8AC3E}">
        <p14:creationId xmlns:p14="http://schemas.microsoft.com/office/powerpoint/2010/main" val="3187052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3716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2023-06-30</a:t>
            </a:fld>
            <a:endParaRPr lang="sv-SE" sz="1000">
              <a:solidFill>
                <a:srgbClr val="FFFFFF"/>
              </a:solidFill>
              <a:latin typeface="Arial"/>
              <a:cs typeface="Arial"/>
            </a:endParaRPr>
          </a:p>
          <a:p>
            <a:pPr algn="r"/>
            <a:r>
              <a:rPr lang="sv-SE" sz="90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a:solidFill>
                <a:srgbClr val="FFFFFF"/>
              </a:solidFill>
              <a:latin typeface="Arial"/>
              <a:cs typeface="Arial"/>
            </a:endParaRPr>
          </a:p>
        </p:txBody>
      </p:sp>
      <p:sp>
        <p:nvSpPr>
          <p:cNvPr id="11" name="Content Placeholder 2"/>
          <p:cNvSpPr>
            <a:spLocks noGrp="1"/>
          </p:cNvSpPr>
          <p:nvPr>
            <p:ph idx="1"/>
          </p:nvPr>
        </p:nvSpPr>
        <p:spPr>
          <a:xfrm>
            <a:off x="1100666" y="1600202"/>
            <a:ext cx="7907867" cy="4202113"/>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2" name="Title 1"/>
          <p:cNvSpPr>
            <a:spLocks noGrp="1"/>
          </p:cNvSpPr>
          <p:nvPr>
            <p:ph type="title"/>
          </p:nvPr>
        </p:nvSpPr>
        <p:spPr>
          <a:xfrm>
            <a:off x="1100666" y="274639"/>
            <a:ext cx="7907867" cy="1143000"/>
          </a:xfrm>
          <a:prstGeom prst="rect">
            <a:avLst/>
          </a:prstGeom>
        </p:spPr>
        <p:txBody>
          <a:bodyPr anchor="b"/>
          <a:lstStyle>
            <a:lvl1pPr>
              <a:defRPr>
                <a:solidFill>
                  <a:srgbClr val="FFFFFF"/>
                </a:solidFill>
              </a:defRPr>
            </a:lvl1pPr>
          </a:lstStyle>
          <a:p>
            <a:r>
              <a:rPr lang="sv-SE"/>
              <a:t>Klicka här för att ändra format</a:t>
            </a:r>
            <a:endParaRPr lang="en-US"/>
          </a:p>
        </p:txBody>
      </p:sp>
    </p:spTree>
    <p:extLst>
      <p:ext uri="{BB962C8B-B14F-4D97-AF65-F5344CB8AC3E}">
        <p14:creationId xmlns:p14="http://schemas.microsoft.com/office/powerpoint/2010/main" val="2176201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2" name="textruta 11"/>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2023-06-30</a:t>
            </a:fld>
            <a:endParaRPr lang="sv-SE" sz="1000">
              <a:solidFill>
                <a:srgbClr val="FFFFFF"/>
              </a:solidFill>
              <a:latin typeface="Arial"/>
              <a:cs typeface="Arial"/>
            </a:endParaRPr>
          </a:p>
          <a:p>
            <a:pPr algn="r"/>
            <a:r>
              <a:rPr lang="sv-SE" sz="90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a:solidFill>
                <a:srgbClr val="FFFFFF"/>
              </a:solidFill>
              <a:latin typeface="Arial"/>
              <a:cs typeface="Arial"/>
            </a:endParaRPr>
          </a:p>
        </p:txBody>
      </p:sp>
      <p:sp>
        <p:nvSpPr>
          <p:cNvPr id="18" name="Rektangel 17"/>
          <p:cNvSpPr/>
          <p:nvPr userDrawn="1"/>
        </p:nvSpPr>
        <p:spPr>
          <a:xfrm>
            <a:off x="-1679" y="1"/>
            <a:ext cx="247650" cy="13716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6" y="274639"/>
            <a:ext cx="7907867" cy="1143000"/>
          </a:xfrm>
          <a:prstGeom prst="rect">
            <a:avLst/>
          </a:prstGeom>
        </p:spPr>
        <p:txBody>
          <a:bodyPr anchor="b"/>
          <a:lstStyle>
            <a:lvl1pPr>
              <a:defRPr>
                <a:solidFill>
                  <a:srgbClr val="FFFFFF"/>
                </a:solidFill>
              </a:defRPr>
            </a:lvl1pPr>
          </a:lstStyle>
          <a:p>
            <a:r>
              <a:rPr lang="sv-SE"/>
              <a:t>Klicka här för att ändra format</a:t>
            </a:r>
            <a:endParaRPr lang="en-US"/>
          </a:p>
        </p:txBody>
      </p:sp>
      <p:sp>
        <p:nvSpPr>
          <p:cNvPr id="14" name="Content Placeholder 2"/>
          <p:cNvSpPr>
            <a:spLocks noGrp="1"/>
          </p:cNvSpPr>
          <p:nvPr>
            <p:ph idx="1"/>
          </p:nvPr>
        </p:nvSpPr>
        <p:spPr>
          <a:xfrm>
            <a:off x="1100666" y="1600202"/>
            <a:ext cx="7907867" cy="4202113"/>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Tree>
    <p:extLst>
      <p:ext uri="{BB962C8B-B14F-4D97-AF65-F5344CB8AC3E}">
        <p14:creationId xmlns:p14="http://schemas.microsoft.com/office/powerpoint/2010/main" val="26011785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3716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textruta 11"/>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2023-06-30</a:t>
            </a:fld>
            <a:endParaRPr lang="sv-SE" sz="1000">
              <a:solidFill>
                <a:srgbClr val="FFFFFF"/>
              </a:solidFill>
              <a:latin typeface="Arial"/>
              <a:cs typeface="Arial"/>
            </a:endParaRPr>
          </a:p>
          <a:p>
            <a:pPr algn="r"/>
            <a:r>
              <a:rPr lang="sv-SE" sz="90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a:solidFill>
                <a:srgbClr val="FFFFFF"/>
              </a:solidFill>
              <a:latin typeface="Arial"/>
              <a:cs typeface="Arial"/>
            </a:endParaRPr>
          </a:p>
        </p:txBody>
      </p:sp>
      <p:sp>
        <p:nvSpPr>
          <p:cNvPr id="14" name="Content Placeholder 2"/>
          <p:cNvSpPr>
            <a:spLocks noGrp="1"/>
          </p:cNvSpPr>
          <p:nvPr>
            <p:ph idx="1"/>
          </p:nvPr>
        </p:nvSpPr>
        <p:spPr>
          <a:xfrm>
            <a:off x="1100666" y="1600202"/>
            <a:ext cx="7907867" cy="4202113"/>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0" name="Title 1"/>
          <p:cNvSpPr>
            <a:spLocks noGrp="1"/>
          </p:cNvSpPr>
          <p:nvPr>
            <p:ph type="title"/>
          </p:nvPr>
        </p:nvSpPr>
        <p:spPr>
          <a:xfrm>
            <a:off x="1100666" y="274639"/>
            <a:ext cx="7907867" cy="1143000"/>
          </a:xfrm>
          <a:prstGeom prst="rect">
            <a:avLst/>
          </a:prstGeom>
        </p:spPr>
        <p:txBody>
          <a:bodyPr anchor="b"/>
          <a:lstStyle>
            <a:lvl1pPr>
              <a:defRPr>
                <a:solidFill>
                  <a:srgbClr val="FFFFFF"/>
                </a:solidFill>
              </a:defRPr>
            </a:lvl1pPr>
          </a:lstStyle>
          <a:p>
            <a:r>
              <a:rPr lang="sv-SE"/>
              <a:t>Klicka här för att ändra format</a:t>
            </a:r>
            <a:endParaRPr lang="en-US"/>
          </a:p>
        </p:txBody>
      </p:sp>
    </p:spTree>
    <p:extLst>
      <p:ext uri="{BB962C8B-B14F-4D97-AF65-F5344CB8AC3E}">
        <p14:creationId xmlns:p14="http://schemas.microsoft.com/office/powerpoint/2010/main" val="58741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med blå bakgrund">
    <p:bg>
      <p:bgPr>
        <a:solidFill>
          <a:srgbClr val="0F81D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3716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2023-06-30</a:t>
            </a:fld>
            <a:endParaRPr lang="sv-SE" sz="1000">
              <a:solidFill>
                <a:srgbClr val="FFFFFF"/>
              </a:solidFill>
              <a:latin typeface="Arial"/>
              <a:cs typeface="Arial"/>
            </a:endParaRPr>
          </a:p>
          <a:p>
            <a:pPr algn="r"/>
            <a:r>
              <a:rPr lang="sv-SE" sz="90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a:solidFill>
                <a:srgbClr val="FFFFFF"/>
              </a:solidFill>
              <a:latin typeface="Arial"/>
              <a:cs typeface="Arial"/>
            </a:endParaRPr>
          </a:p>
        </p:txBody>
      </p:sp>
      <p:sp>
        <p:nvSpPr>
          <p:cNvPr id="11" name="Content Placeholder 2"/>
          <p:cNvSpPr>
            <a:spLocks noGrp="1"/>
          </p:cNvSpPr>
          <p:nvPr>
            <p:ph idx="1"/>
          </p:nvPr>
        </p:nvSpPr>
        <p:spPr>
          <a:xfrm>
            <a:off x="1100666" y="1600202"/>
            <a:ext cx="7907867" cy="4202113"/>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2" name="Title 1"/>
          <p:cNvSpPr>
            <a:spLocks noGrp="1"/>
          </p:cNvSpPr>
          <p:nvPr>
            <p:ph type="title"/>
          </p:nvPr>
        </p:nvSpPr>
        <p:spPr>
          <a:xfrm>
            <a:off x="1100666" y="274639"/>
            <a:ext cx="7907867" cy="1143000"/>
          </a:xfrm>
          <a:prstGeom prst="rect">
            <a:avLst/>
          </a:prstGeom>
        </p:spPr>
        <p:txBody>
          <a:bodyPr anchor="b"/>
          <a:lstStyle>
            <a:lvl1pPr>
              <a:defRPr>
                <a:solidFill>
                  <a:srgbClr val="FFFFFF"/>
                </a:solidFill>
              </a:defRPr>
            </a:lvl1pPr>
          </a:lstStyle>
          <a:p>
            <a:r>
              <a:rPr lang="sv-SE"/>
              <a:t>Klicka här för att ändra format</a:t>
            </a:r>
            <a:endParaRPr lang="en-US"/>
          </a:p>
        </p:txBody>
      </p:sp>
    </p:spTree>
    <p:extLst>
      <p:ext uri="{BB962C8B-B14F-4D97-AF65-F5344CB8AC3E}">
        <p14:creationId xmlns:p14="http://schemas.microsoft.com/office/powerpoint/2010/main" val="27514519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3716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2023-06-30</a:t>
            </a:fld>
            <a:endParaRPr lang="sv-SE" sz="1000">
              <a:solidFill>
                <a:srgbClr val="FFFFFF"/>
              </a:solidFill>
              <a:latin typeface="Arial"/>
              <a:cs typeface="Arial"/>
            </a:endParaRPr>
          </a:p>
          <a:p>
            <a:pPr algn="r"/>
            <a:r>
              <a:rPr lang="sv-SE" sz="90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a:solidFill>
                <a:srgbClr val="FFFFFF"/>
              </a:solidFill>
              <a:latin typeface="Arial"/>
              <a:cs typeface="Arial"/>
            </a:endParaRPr>
          </a:p>
        </p:txBody>
      </p:sp>
      <p:sp>
        <p:nvSpPr>
          <p:cNvPr id="11" name="Content Placeholder 2"/>
          <p:cNvSpPr>
            <a:spLocks noGrp="1"/>
          </p:cNvSpPr>
          <p:nvPr>
            <p:ph idx="1"/>
          </p:nvPr>
        </p:nvSpPr>
        <p:spPr>
          <a:xfrm>
            <a:off x="1100666" y="1600202"/>
            <a:ext cx="7907867" cy="4202113"/>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2" name="Title 1"/>
          <p:cNvSpPr>
            <a:spLocks noGrp="1"/>
          </p:cNvSpPr>
          <p:nvPr>
            <p:ph type="title"/>
          </p:nvPr>
        </p:nvSpPr>
        <p:spPr>
          <a:xfrm>
            <a:off x="1100666" y="274639"/>
            <a:ext cx="7907867" cy="1143000"/>
          </a:xfrm>
          <a:prstGeom prst="rect">
            <a:avLst/>
          </a:prstGeom>
        </p:spPr>
        <p:txBody>
          <a:bodyPr anchor="b"/>
          <a:lstStyle>
            <a:lvl1pPr>
              <a:defRPr>
                <a:solidFill>
                  <a:srgbClr val="FFFFFF"/>
                </a:solidFill>
              </a:defRPr>
            </a:lvl1pPr>
          </a:lstStyle>
          <a:p>
            <a:r>
              <a:rPr lang="sv-SE"/>
              <a:t>Klicka här för att ändra format</a:t>
            </a:r>
            <a:endParaRPr lang="en-US"/>
          </a:p>
        </p:txBody>
      </p:sp>
    </p:spTree>
    <p:extLst>
      <p:ext uri="{BB962C8B-B14F-4D97-AF65-F5344CB8AC3E}">
        <p14:creationId xmlns:p14="http://schemas.microsoft.com/office/powerpoint/2010/main" val="16521840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Första sida med blå bakgrund">
    <p:bg>
      <p:bgPr>
        <a:solidFill>
          <a:srgbClr val="0F81D3"/>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5" y="1122364"/>
            <a:ext cx="7006431" cy="2219324"/>
          </a:xfrm>
          <a:prstGeom prst="rect">
            <a:avLst/>
          </a:prstGeom>
        </p:spPr>
        <p:txBody>
          <a:bodyPr anchor="b">
            <a:normAutofit/>
          </a:bodyPr>
          <a:lstStyle>
            <a:lvl1pPr algn="l">
              <a:defRPr sz="4800">
                <a:solidFill>
                  <a:srgbClr val="FFFFFF"/>
                </a:solidFill>
              </a:defRPr>
            </a:lvl1pPr>
          </a:lstStyle>
          <a:p>
            <a:r>
              <a:rPr lang="sv-SE"/>
              <a:t>Klicka här för att ändra format</a:t>
            </a:r>
            <a:endParaRPr lang="en-US"/>
          </a:p>
        </p:txBody>
      </p:sp>
      <p:sp>
        <p:nvSpPr>
          <p:cNvPr id="5" name="Subtitle 2"/>
          <p:cNvSpPr>
            <a:spLocks noGrp="1"/>
          </p:cNvSpPr>
          <p:nvPr>
            <p:ph type="subTitle" idx="1"/>
          </p:nvPr>
        </p:nvSpPr>
        <p:spPr>
          <a:xfrm>
            <a:off x="1113585" y="3476625"/>
            <a:ext cx="7006431" cy="1781175"/>
          </a:xfrm>
          <a:prstGeom prst="rect">
            <a:avLst/>
          </a:prstGeom>
        </p:spPr>
        <p:txBody>
          <a:bodyPr>
            <a:norm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a:p>
        </p:txBody>
      </p:sp>
      <p:sp>
        <p:nvSpPr>
          <p:cNvPr id="6" name="Rektangel 5"/>
          <p:cNvSpPr/>
          <p:nvPr userDrawn="1"/>
        </p:nvSpPr>
        <p:spPr>
          <a:xfrm>
            <a:off x="-1679" y="1"/>
            <a:ext cx="247650" cy="13716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371600"/>
            <a:ext cx="247650" cy="13716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743199"/>
            <a:ext cx="247650" cy="13716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4114798"/>
            <a:ext cx="247650" cy="13716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5486399"/>
            <a:ext cx="247650" cy="13716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8856759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856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örsta sida med lila bakgrund">
    <p:bg>
      <p:bgPr>
        <a:solidFill>
          <a:srgbClr val="93006D"/>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5" y="1122364"/>
            <a:ext cx="7006431" cy="2219324"/>
          </a:xfrm>
          <a:prstGeom prst="rect">
            <a:avLst/>
          </a:prstGeom>
        </p:spPr>
        <p:txBody>
          <a:bodyPr anchor="b">
            <a:normAutofit/>
          </a:bodyPr>
          <a:lstStyle>
            <a:lvl1pPr algn="l">
              <a:defRPr sz="4800">
                <a:solidFill>
                  <a:srgbClr val="FFFFFF"/>
                </a:solidFill>
              </a:defRPr>
            </a:lvl1pPr>
          </a:lstStyle>
          <a:p>
            <a:r>
              <a:rPr lang="sv-SE"/>
              <a:t>Klicka här för att ändra format</a:t>
            </a:r>
            <a:endParaRPr lang="en-US"/>
          </a:p>
        </p:txBody>
      </p:sp>
      <p:sp>
        <p:nvSpPr>
          <p:cNvPr id="5" name="Subtitle 2"/>
          <p:cNvSpPr>
            <a:spLocks noGrp="1"/>
          </p:cNvSpPr>
          <p:nvPr>
            <p:ph type="subTitle" idx="1"/>
          </p:nvPr>
        </p:nvSpPr>
        <p:spPr>
          <a:xfrm>
            <a:off x="1113585" y="3476625"/>
            <a:ext cx="7006431" cy="1781175"/>
          </a:xfrm>
          <a:prstGeom prst="rect">
            <a:avLst/>
          </a:prstGeom>
        </p:spPr>
        <p:txBody>
          <a:bodyPr>
            <a:norm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a:p>
        </p:txBody>
      </p:sp>
      <p:sp>
        <p:nvSpPr>
          <p:cNvPr id="6" name="Rektangel 5"/>
          <p:cNvSpPr/>
          <p:nvPr userDrawn="1"/>
        </p:nvSpPr>
        <p:spPr>
          <a:xfrm>
            <a:off x="-1679" y="1"/>
            <a:ext cx="247650" cy="13716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371600"/>
            <a:ext cx="247650" cy="13716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743199"/>
            <a:ext cx="247650" cy="13716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4114798"/>
            <a:ext cx="247650" cy="13716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5486399"/>
            <a:ext cx="247650" cy="13716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51551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örsta sida med blå bakgrund">
    <p:bg>
      <p:bgPr>
        <a:solidFill>
          <a:srgbClr val="0F81D3"/>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5" y="1122364"/>
            <a:ext cx="7006431" cy="2219324"/>
          </a:xfrm>
          <a:prstGeom prst="rect">
            <a:avLst/>
          </a:prstGeom>
        </p:spPr>
        <p:txBody>
          <a:bodyPr anchor="b">
            <a:normAutofit/>
          </a:bodyPr>
          <a:lstStyle>
            <a:lvl1pPr algn="l">
              <a:defRPr sz="4800">
                <a:solidFill>
                  <a:srgbClr val="FFFFFF"/>
                </a:solidFill>
              </a:defRPr>
            </a:lvl1pPr>
          </a:lstStyle>
          <a:p>
            <a:r>
              <a:rPr lang="sv-SE"/>
              <a:t>Klicka här för att ändra format</a:t>
            </a:r>
            <a:endParaRPr lang="en-US"/>
          </a:p>
        </p:txBody>
      </p:sp>
      <p:sp>
        <p:nvSpPr>
          <p:cNvPr id="5" name="Subtitle 2"/>
          <p:cNvSpPr>
            <a:spLocks noGrp="1"/>
          </p:cNvSpPr>
          <p:nvPr>
            <p:ph type="subTitle" idx="1"/>
          </p:nvPr>
        </p:nvSpPr>
        <p:spPr>
          <a:xfrm>
            <a:off x="1113585" y="3476625"/>
            <a:ext cx="7006431" cy="1781175"/>
          </a:xfrm>
          <a:prstGeom prst="rect">
            <a:avLst/>
          </a:prstGeom>
        </p:spPr>
        <p:txBody>
          <a:bodyPr>
            <a:norm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a:p>
        </p:txBody>
      </p:sp>
      <p:sp>
        <p:nvSpPr>
          <p:cNvPr id="6" name="Rektangel 5"/>
          <p:cNvSpPr/>
          <p:nvPr userDrawn="1"/>
        </p:nvSpPr>
        <p:spPr>
          <a:xfrm>
            <a:off x="-1679" y="1"/>
            <a:ext cx="247650" cy="13716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371600"/>
            <a:ext cx="247650" cy="13716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743199"/>
            <a:ext cx="247650" cy="13716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4114798"/>
            <a:ext cx="247650" cy="13716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5486399"/>
            <a:ext cx="247650" cy="13716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336533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örsta sida med grön bakgrund">
    <p:bg>
      <p:bgPr>
        <a:solidFill>
          <a:srgbClr val="65AE1E"/>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5" y="1122364"/>
            <a:ext cx="7006431" cy="2219324"/>
          </a:xfrm>
          <a:prstGeom prst="rect">
            <a:avLst/>
          </a:prstGeom>
        </p:spPr>
        <p:txBody>
          <a:bodyPr anchor="b">
            <a:normAutofit/>
          </a:bodyPr>
          <a:lstStyle>
            <a:lvl1pPr algn="l">
              <a:defRPr sz="4800">
                <a:solidFill>
                  <a:srgbClr val="FFFFFF"/>
                </a:solidFill>
              </a:defRPr>
            </a:lvl1pPr>
          </a:lstStyle>
          <a:p>
            <a:r>
              <a:rPr lang="sv-SE"/>
              <a:t>Klicka här för att ändra format</a:t>
            </a:r>
            <a:endParaRPr lang="en-US"/>
          </a:p>
        </p:txBody>
      </p:sp>
      <p:sp>
        <p:nvSpPr>
          <p:cNvPr id="5" name="Subtitle 2"/>
          <p:cNvSpPr>
            <a:spLocks noGrp="1"/>
          </p:cNvSpPr>
          <p:nvPr>
            <p:ph type="subTitle" idx="1"/>
          </p:nvPr>
        </p:nvSpPr>
        <p:spPr>
          <a:xfrm>
            <a:off x="1113585" y="3476625"/>
            <a:ext cx="7006431" cy="1781175"/>
          </a:xfrm>
          <a:prstGeom prst="rect">
            <a:avLst/>
          </a:prstGeom>
        </p:spPr>
        <p:txBody>
          <a:bodyPr>
            <a:norm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a:p>
        </p:txBody>
      </p:sp>
      <p:sp>
        <p:nvSpPr>
          <p:cNvPr id="6" name="Rektangel 5"/>
          <p:cNvSpPr/>
          <p:nvPr userDrawn="1"/>
        </p:nvSpPr>
        <p:spPr>
          <a:xfrm>
            <a:off x="-1679" y="1"/>
            <a:ext cx="247650" cy="13716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371600"/>
            <a:ext cx="247650" cy="13716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743199"/>
            <a:ext cx="247650" cy="13716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4114798"/>
            <a:ext cx="247650" cy="13716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5486399"/>
            <a:ext cx="247650" cy="13716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70416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p:spTree>
      <p:nvGrpSpPr>
        <p:cNvPr id="1" name=""/>
        <p:cNvGrpSpPr/>
        <p:nvPr/>
      </p:nvGrpSpPr>
      <p:grpSpPr>
        <a:xfrm>
          <a:off x="0" y="0"/>
          <a:ext cx="0" cy="0"/>
          <a:chOff x="0" y="0"/>
          <a:chExt cx="0" cy="0"/>
        </a:xfrm>
      </p:grpSpPr>
      <p:sp>
        <p:nvSpPr>
          <p:cNvPr id="12" name="textruta 11"/>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18" name="Rektangel 17"/>
          <p:cNvSpPr/>
          <p:nvPr userDrawn="1"/>
        </p:nvSpPr>
        <p:spPr>
          <a:xfrm>
            <a:off x="-1679" y="1"/>
            <a:ext cx="247650" cy="13716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6" y="274639"/>
            <a:ext cx="7907867" cy="1143000"/>
          </a:xfrm>
          <a:prstGeom prst="rect">
            <a:avLst/>
          </a:prstGeom>
        </p:spPr>
        <p:txBody>
          <a:bodyPr anchor="b"/>
          <a:lstStyle/>
          <a:p>
            <a:r>
              <a:rPr lang="sv-SE"/>
              <a:t>Klicka här för att ändra format</a:t>
            </a:r>
            <a:endParaRPr lang="en-US"/>
          </a:p>
        </p:txBody>
      </p:sp>
      <p:sp>
        <p:nvSpPr>
          <p:cNvPr id="14" name="Content Placeholder 2"/>
          <p:cNvSpPr>
            <a:spLocks noGrp="1"/>
          </p:cNvSpPr>
          <p:nvPr>
            <p:ph idx="1"/>
          </p:nvPr>
        </p:nvSpPr>
        <p:spPr>
          <a:xfrm>
            <a:off x="1100666" y="1600202"/>
            <a:ext cx="7907867" cy="4202113"/>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Tree>
    <p:extLst>
      <p:ext uri="{BB962C8B-B14F-4D97-AF65-F5344CB8AC3E}">
        <p14:creationId xmlns:p14="http://schemas.microsoft.com/office/powerpoint/2010/main" val="34113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3716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extruta 12"/>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23" name="Content Placeholder 2"/>
          <p:cNvSpPr>
            <a:spLocks noGrp="1"/>
          </p:cNvSpPr>
          <p:nvPr>
            <p:ph idx="1"/>
          </p:nvPr>
        </p:nvSpPr>
        <p:spPr>
          <a:xfrm>
            <a:off x="1100666" y="1600202"/>
            <a:ext cx="7907867" cy="4202113"/>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2" name="Title 1"/>
          <p:cNvSpPr>
            <a:spLocks noGrp="1"/>
          </p:cNvSpPr>
          <p:nvPr>
            <p:ph type="title"/>
          </p:nvPr>
        </p:nvSpPr>
        <p:spPr>
          <a:xfrm>
            <a:off x="1100666" y="274639"/>
            <a:ext cx="7907867" cy="1143000"/>
          </a:xfrm>
          <a:prstGeom prst="rect">
            <a:avLst/>
          </a:prstGeom>
        </p:spPr>
        <p:txBody>
          <a:bodyPr anchor="b"/>
          <a:lstStyle/>
          <a:p>
            <a:r>
              <a:rPr lang="sv-SE"/>
              <a:t>Klicka här för att ändra format</a:t>
            </a:r>
            <a:endParaRPr lang="en-US"/>
          </a:p>
        </p:txBody>
      </p:sp>
    </p:spTree>
    <p:extLst>
      <p:ext uri="{BB962C8B-B14F-4D97-AF65-F5344CB8AC3E}">
        <p14:creationId xmlns:p14="http://schemas.microsoft.com/office/powerpoint/2010/main" val="73223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p:spTree>
      <p:nvGrpSpPr>
        <p:cNvPr id="1" name=""/>
        <p:cNvGrpSpPr/>
        <p:nvPr/>
      </p:nvGrpSpPr>
      <p:grpSpPr>
        <a:xfrm>
          <a:off x="0" y="0"/>
          <a:ext cx="0" cy="0"/>
          <a:chOff x="0" y="0"/>
          <a:chExt cx="0" cy="0"/>
        </a:xfrm>
      </p:grpSpPr>
      <p:sp>
        <p:nvSpPr>
          <p:cNvPr id="12" name="textruta 11"/>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18" name="Rektangel 17"/>
          <p:cNvSpPr/>
          <p:nvPr userDrawn="1"/>
        </p:nvSpPr>
        <p:spPr>
          <a:xfrm>
            <a:off x="-1679" y="1"/>
            <a:ext cx="247650" cy="13716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6" y="1600202"/>
            <a:ext cx="7907867" cy="4202113"/>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3" name="Title 1"/>
          <p:cNvSpPr>
            <a:spLocks noGrp="1"/>
          </p:cNvSpPr>
          <p:nvPr>
            <p:ph type="title"/>
          </p:nvPr>
        </p:nvSpPr>
        <p:spPr>
          <a:xfrm>
            <a:off x="1100666" y="274639"/>
            <a:ext cx="7907867" cy="1143000"/>
          </a:xfrm>
          <a:prstGeom prst="rect">
            <a:avLst/>
          </a:prstGeom>
        </p:spPr>
        <p:txBody>
          <a:bodyPr anchor="b"/>
          <a:lstStyle/>
          <a:p>
            <a:r>
              <a:rPr lang="sv-SE"/>
              <a:t>Klicka här för att ändra format</a:t>
            </a:r>
            <a:endParaRPr lang="en-US"/>
          </a:p>
        </p:txBody>
      </p:sp>
    </p:spTree>
    <p:extLst>
      <p:ext uri="{BB962C8B-B14F-4D97-AF65-F5344CB8AC3E}">
        <p14:creationId xmlns:p14="http://schemas.microsoft.com/office/powerpoint/2010/main" val="662777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p:spTree>
      <p:nvGrpSpPr>
        <p:cNvPr id="1" name=""/>
        <p:cNvGrpSpPr/>
        <p:nvPr/>
      </p:nvGrpSpPr>
      <p:grpSpPr>
        <a:xfrm>
          <a:off x="0" y="0"/>
          <a:ext cx="0" cy="0"/>
          <a:chOff x="0" y="0"/>
          <a:chExt cx="0" cy="0"/>
        </a:xfrm>
      </p:grpSpPr>
      <p:sp>
        <p:nvSpPr>
          <p:cNvPr id="12" name="textruta 11"/>
          <p:cNvSpPr txBox="1"/>
          <p:nvPr userDrawn="1"/>
        </p:nvSpPr>
        <p:spPr>
          <a:xfrm>
            <a:off x="6706924"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18" name="Rektangel 17"/>
          <p:cNvSpPr/>
          <p:nvPr userDrawn="1"/>
        </p:nvSpPr>
        <p:spPr>
          <a:xfrm>
            <a:off x="-1679" y="1"/>
            <a:ext cx="247650" cy="13716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371600"/>
            <a:ext cx="247650" cy="13716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743199"/>
            <a:ext cx="247650" cy="13716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4114798"/>
            <a:ext cx="247650" cy="13716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5486399"/>
            <a:ext cx="247650" cy="13716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6" y="1600202"/>
            <a:ext cx="7907867" cy="4202113"/>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3" name="Title 1"/>
          <p:cNvSpPr>
            <a:spLocks noGrp="1"/>
          </p:cNvSpPr>
          <p:nvPr>
            <p:ph type="title"/>
          </p:nvPr>
        </p:nvSpPr>
        <p:spPr>
          <a:xfrm>
            <a:off x="1100666" y="274639"/>
            <a:ext cx="7907867" cy="1143000"/>
          </a:xfrm>
          <a:prstGeom prst="rect">
            <a:avLst/>
          </a:prstGeom>
        </p:spPr>
        <p:txBody>
          <a:bodyPr anchor="b"/>
          <a:lstStyle/>
          <a:p>
            <a:r>
              <a:rPr lang="sv-SE"/>
              <a:t>Klicka här för att ändra format</a:t>
            </a:r>
            <a:endParaRPr lang="en-US"/>
          </a:p>
        </p:txBody>
      </p:sp>
    </p:spTree>
    <p:extLst>
      <p:ext uri="{BB962C8B-B14F-4D97-AF65-F5344CB8AC3E}">
        <p14:creationId xmlns:p14="http://schemas.microsoft.com/office/powerpoint/2010/main" val="24191719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6"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theme" Target="../theme/theme3.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4.png"/><Relationship Id="rId5" Type="http://schemas.openxmlformats.org/officeDocument/2006/relationships/slideLayout" Target="../slideLayouts/slideLayout24.xml"/><Relationship Id="rId10" Type="http://schemas.openxmlformats.org/officeDocument/2006/relationships/theme" Target="../theme/theme4.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p:cNvSpPr/>
          <p:nvPr/>
        </p:nvSpPr>
        <p:spPr>
          <a:xfrm>
            <a:off x="-1679" y="1"/>
            <a:ext cx="247650" cy="13716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Rektangel 10"/>
          <p:cNvSpPr/>
          <p:nvPr/>
        </p:nvSpPr>
        <p:spPr>
          <a:xfrm>
            <a:off x="-3357" y="1371600"/>
            <a:ext cx="247650" cy="13716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Rektangel 11"/>
          <p:cNvSpPr/>
          <p:nvPr/>
        </p:nvSpPr>
        <p:spPr>
          <a:xfrm>
            <a:off x="-3357" y="2743199"/>
            <a:ext cx="247650" cy="13716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p:nvSpPr>
        <p:spPr>
          <a:xfrm>
            <a:off x="-3357" y="4114798"/>
            <a:ext cx="247650" cy="13716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p:nvSpPr>
        <p:spPr>
          <a:xfrm>
            <a:off x="-3357" y="5486399"/>
            <a:ext cx="247650" cy="13716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textruta 17"/>
          <p:cNvSpPr txBox="1"/>
          <p:nvPr/>
        </p:nvSpPr>
        <p:spPr>
          <a:xfrm>
            <a:off x="7721600"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2023-06-30</a:t>
            </a:fld>
            <a:endParaRPr lang="sv-SE" sz="1000">
              <a:solidFill>
                <a:schemeClr val="tx1"/>
              </a:solidFill>
              <a:latin typeface="Arial"/>
              <a:cs typeface="Arial"/>
            </a:endParaRPr>
          </a:p>
          <a:p>
            <a:pPr algn="r"/>
            <a:r>
              <a:rPr lang="sv-SE" sz="90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a:solidFill>
                <a:schemeClr val="tx1"/>
              </a:solidFill>
              <a:latin typeface="Arial"/>
              <a:cs typeface="Arial"/>
            </a:endParaRPr>
          </a:p>
        </p:txBody>
      </p:sp>
      <p:sp>
        <p:nvSpPr>
          <p:cNvPr id="19" name="TextBox 14"/>
          <p:cNvSpPr txBox="1"/>
          <p:nvPr/>
        </p:nvSpPr>
        <p:spPr>
          <a:xfrm>
            <a:off x="1113585" y="612980"/>
            <a:ext cx="3960440" cy="320625"/>
          </a:xfrm>
          <a:prstGeom prst="rect">
            <a:avLst/>
          </a:prstGeom>
          <a:noFill/>
        </p:spPr>
        <p:txBody>
          <a:bodyPr wrap="none" lIns="0" tIns="0" rIns="0" bIns="0" rtlCol="0" anchor="t" anchorCtr="0">
            <a:noAutofit/>
          </a:bodyPr>
          <a:lstStyle/>
          <a:p>
            <a:pPr>
              <a:lnSpc>
                <a:spcPts val="1500"/>
              </a:lnSpc>
            </a:pPr>
            <a:r>
              <a:rPr lang="sv-SE" sz="1050" b="1" i="0" u="none" kern="100" cap="none" spc="0" baseline="0" noProof="0">
                <a:solidFill>
                  <a:srgbClr val="000000"/>
                </a:solidFill>
                <a:latin typeface="Arial"/>
                <a:cs typeface="Arial"/>
              </a:rPr>
              <a:t>Förvaltning</a:t>
            </a:r>
            <a:endParaRPr lang="sv-SE" sz="900" b="1" i="0" u="none" kern="100" cap="none" spc="0" baseline="0" noProof="0">
              <a:solidFill>
                <a:srgbClr val="000000"/>
              </a:solidFill>
              <a:latin typeface="Arial"/>
              <a:cs typeface="Arial"/>
            </a:endParaRPr>
          </a:p>
        </p:txBody>
      </p:sp>
      <p:pic>
        <p:nvPicPr>
          <p:cNvPr id="21" name="Bildobjekt 20" descr="HBG_logo_liggande_CMY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950" y="235973"/>
            <a:ext cx="1862210" cy="527170"/>
          </a:xfrm>
          <a:prstGeom prst="rect">
            <a:avLst/>
          </a:prstGeom>
        </p:spPr>
      </p:pic>
      <p:sp>
        <p:nvSpPr>
          <p:cNvPr id="24" name="textruta 23"/>
          <p:cNvSpPr txBox="1"/>
          <p:nvPr/>
        </p:nvSpPr>
        <p:spPr>
          <a:xfrm>
            <a:off x="1113585" y="6483350"/>
            <a:ext cx="2847975" cy="204788"/>
          </a:xfrm>
          <a:prstGeom prst="rect">
            <a:avLst/>
          </a:prstGeom>
          <a:noFill/>
        </p:spPr>
        <p:txBody>
          <a:bodyPr wrap="square" lIns="0" r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000" b="0" i="0" u="none" strike="noStrike" kern="0" cap="none" spc="0" normalizeH="0" baseline="0" noProof="0">
              <a:ln>
                <a:noFill/>
              </a:ln>
              <a:solidFill>
                <a:schemeClr val="tx1"/>
              </a:solidFill>
              <a:effectLst/>
              <a:uLnTx/>
              <a:uFillTx/>
              <a:latin typeface="Arial"/>
              <a:cs typeface="Arial"/>
            </a:endParaRPr>
          </a:p>
        </p:txBody>
      </p:sp>
      <p:sp>
        <p:nvSpPr>
          <p:cNvPr id="15" name="TextBox 14"/>
          <p:cNvSpPr txBox="1"/>
          <p:nvPr userDrawn="1"/>
        </p:nvSpPr>
        <p:spPr>
          <a:xfrm>
            <a:off x="1113585" y="780653"/>
            <a:ext cx="3960440" cy="554579"/>
          </a:xfrm>
          <a:prstGeom prst="rect">
            <a:avLst/>
          </a:prstGeom>
          <a:noFill/>
        </p:spPr>
        <p:txBody>
          <a:bodyPr wrap="none" lIns="0" tIns="0" rIns="0" bIns="0" rtlCol="0" anchor="t" anchorCtr="0">
            <a:noAutofit/>
          </a:bodyPr>
          <a:lstStyle/>
          <a:p>
            <a:pPr>
              <a:lnSpc>
                <a:spcPts val="1500"/>
              </a:lnSpc>
            </a:pPr>
            <a:r>
              <a:rPr lang="sv-SE" sz="900" b="0" i="0" u="none" kern="100" cap="none" spc="0" baseline="0" noProof="0">
                <a:solidFill>
                  <a:srgbClr val="000000"/>
                </a:solidFill>
                <a:latin typeface="Arial"/>
                <a:cs typeface="Arial"/>
              </a:rPr>
              <a:t>Avdelning</a:t>
            </a:r>
          </a:p>
        </p:txBody>
      </p:sp>
    </p:spTree>
    <p:extLst>
      <p:ext uri="{BB962C8B-B14F-4D97-AF65-F5344CB8AC3E}">
        <p14:creationId xmlns:p14="http://schemas.microsoft.com/office/powerpoint/2010/main" val="1319773295"/>
      </p:ext>
    </p:extLst>
  </p:cSld>
  <p:clrMap bg1="lt1" tx1="dk1" bg2="lt2" tx2="dk2" accent1="accent1" accent2="accent2" accent3="accent3" accent4="accent4" accent5="accent5" accent6="accent6" hlink="hlink" folHlink="folHlink"/>
  <p:sldLayoutIdLst>
    <p:sldLayoutId id="2147483687" r:id="rId1"/>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sp>
        <p:nvSpPr>
          <p:cNvPr id="18" name="textruta 17"/>
          <p:cNvSpPr txBox="1"/>
          <p:nvPr/>
        </p:nvSpPr>
        <p:spPr>
          <a:xfrm>
            <a:off x="7721600" y="6356350"/>
            <a:ext cx="949325" cy="338138"/>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2023-06-30</a:t>
            </a:fld>
            <a:endParaRPr lang="sv-SE" sz="1000">
              <a:solidFill>
                <a:srgbClr val="FFFFFF"/>
              </a:solidFill>
              <a:latin typeface="Arial"/>
              <a:cs typeface="Arial"/>
            </a:endParaRPr>
          </a:p>
          <a:p>
            <a:pPr algn="r"/>
            <a:r>
              <a:rPr lang="sv-SE" sz="90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a:solidFill>
                <a:srgbClr val="FFFFFF"/>
              </a:solidFill>
              <a:latin typeface="Arial"/>
              <a:cs typeface="Arial"/>
            </a:endParaRPr>
          </a:p>
        </p:txBody>
      </p:sp>
      <p:pic>
        <p:nvPicPr>
          <p:cNvPr id="17" name="Bildobjekt 16" descr="HBG_logo_liggande_VIT.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5950" y="233335"/>
            <a:ext cx="1861185" cy="536158"/>
          </a:xfrm>
          <a:prstGeom prst="rect">
            <a:avLst/>
          </a:prstGeom>
        </p:spPr>
      </p:pic>
      <p:sp>
        <p:nvSpPr>
          <p:cNvPr id="20" name="TextBox 14"/>
          <p:cNvSpPr txBox="1"/>
          <p:nvPr/>
        </p:nvSpPr>
        <p:spPr>
          <a:xfrm>
            <a:off x="1113585" y="629803"/>
            <a:ext cx="3960440" cy="337446"/>
          </a:xfrm>
          <a:prstGeom prst="rect">
            <a:avLst/>
          </a:prstGeom>
          <a:noFill/>
        </p:spPr>
        <p:txBody>
          <a:bodyPr wrap="none" lIns="0" tIns="0" rIns="0" bIns="0" rtlCol="0" anchor="t" anchorCtr="0">
            <a:noAutofit/>
          </a:bodyPr>
          <a:lstStyle/>
          <a:p>
            <a:pPr>
              <a:lnSpc>
                <a:spcPts val="1500"/>
              </a:lnSpc>
            </a:pPr>
            <a:r>
              <a:rPr lang="sv-SE" sz="1050" b="1" i="0" u="none" kern="100" cap="none" spc="0" baseline="0" noProof="0">
                <a:solidFill>
                  <a:schemeClr val="bg1"/>
                </a:solidFill>
                <a:latin typeface="Arial"/>
                <a:cs typeface="Arial"/>
              </a:rPr>
              <a:t>Socialförvaltningen</a:t>
            </a:r>
            <a:endParaRPr lang="sv-SE" sz="900" b="1" i="0" u="none" kern="100" cap="none" spc="0" baseline="0" noProof="0">
              <a:solidFill>
                <a:schemeClr val="bg1"/>
              </a:solidFill>
              <a:latin typeface="Arial"/>
              <a:cs typeface="Arial"/>
            </a:endParaRPr>
          </a:p>
        </p:txBody>
      </p:sp>
      <p:sp>
        <p:nvSpPr>
          <p:cNvPr id="6" name="TextBox 14"/>
          <p:cNvSpPr txBox="1"/>
          <p:nvPr userDrawn="1"/>
        </p:nvSpPr>
        <p:spPr>
          <a:xfrm>
            <a:off x="1113585" y="789065"/>
            <a:ext cx="3049469" cy="304344"/>
          </a:xfrm>
          <a:prstGeom prst="rect">
            <a:avLst/>
          </a:prstGeom>
          <a:noFill/>
        </p:spPr>
        <p:txBody>
          <a:bodyPr wrap="none" lIns="0" tIns="0" rIns="0" bIns="0" rtlCol="0" anchor="t" anchorCtr="0">
            <a:noAutofit/>
          </a:bodyPr>
          <a:lstStyle/>
          <a:p>
            <a:pPr>
              <a:lnSpc>
                <a:spcPts val="1500"/>
              </a:lnSpc>
            </a:pPr>
            <a:endParaRPr lang="sv-SE" sz="900" b="0" i="0" u="none" kern="100" cap="none" spc="0" baseline="0" noProof="0">
              <a:solidFill>
                <a:schemeClr val="bg1"/>
              </a:solidFill>
              <a:latin typeface="Arial"/>
              <a:cs typeface="Arial"/>
            </a:endParaRPr>
          </a:p>
        </p:txBody>
      </p:sp>
    </p:spTree>
    <p:extLst>
      <p:ext uri="{BB962C8B-B14F-4D97-AF65-F5344CB8AC3E}">
        <p14:creationId xmlns:p14="http://schemas.microsoft.com/office/powerpoint/2010/main" val="4188822141"/>
      </p:ext>
    </p:extLst>
  </p:cSld>
  <p:clrMap bg1="lt1" tx1="dk1" bg2="lt2" tx2="dk2" accent1="accent1" accent2="accent2" accent3="accent3" accent4="accent4" accent5="accent5" accent6="accent6" hlink="hlink" folHlink="folHlink"/>
  <p:sldLayoutIdLst>
    <p:sldLayoutId id="2147483697" r:id="rId1"/>
    <p:sldLayoutId id="2147483711" r:id="rId2"/>
    <p:sldLayoutId id="2147483713" r:id="rId3"/>
    <p:sldLayoutId id="2147483715" r:id="rId4"/>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extBox 14"/>
          <p:cNvSpPr txBox="1"/>
          <p:nvPr/>
        </p:nvSpPr>
        <p:spPr>
          <a:xfrm>
            <a:off x="210154" y="6647449"/>
            <a:ext cx="2228246" cy="210552"/>
          </a:xfrm>
          <a:prstGeom prst="rect">
            <a:avLst/>
          </a:prstGeom>
          <a:no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C93184F-B175-4846-9DF4-4602C06F09C4}" type="datetime1">
              <a:rPr kumimoji="0" lang="sv-SE" sz="900" b="1" i="0" u="none" strike="noStrike" kern="1200" cap="none" spc="0" normalizeH="0" baseline="0" noProof="0" smtClean="0">
                <a:ln>
                  <a:noFill/>
                </a:ln>
                <a:solidFill>
                  <a:schemeClr val="bg1"/>
                </a:solidFill>
                <a:effectLst/>
                <a:uLnTx/>
                <a:uFillTx/>
                <a:latin typeface="HelveticaNeueLT Std" pitchFamily="34" charset="0"/>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2023-06-30</a:t>
            </a:fld>
            <a:endParaRPr lang="en-US" b="1">
              <a:solidFill>
                <a:schemeClr val="bg1"/>
              </a:solidFill>
              <a:effectLst/>
              <a:latin typeface="HelveticaNeueLT Std" pitchFamily="34" charset="0"/>
            </a:endParaRPr>
          </a:p>
        </p:txBody>
      </p:sp>
      <p:pic>
        <p:nvPicPr>
          <p:cNvPr id="4" name="Bildobjekt 3"/>
          <p:cNvPicPr>
            <a:picLocks/>
          </p:cNvPicPr>
          <p:nvPr userDrawn="1"/>
        </p:nvPicPr>
        <p:blipFill>
          <a:blip r:embed="rId16" cstate="print">
            <a:extLst>
              <a:ext uri="{28A0092B-C50C-407E-A947-70E740481C1C}">
                <a14:useLocalDpi xmlns:a14="http://schemas.microsoft.com/office/drawing/2010/main" val="0"/>
              </a:ext>
            </a:extLst>
          </a:blip>
          <a:stretch>
            <a:fillRect/>
          </a:stretch>
        </p:blipFill>
        <p:spPr>
          <a:xfrm>
            <a:off x="8072270" y="5994399"/>
            <a:ext cx="626400" cy="662400"/>
          </a:xfrm>
          <a:prstGeom prst="rect">
            <a:avLst/>
          </a:prstGeom>
        </p:spPr>
      </p:pic>
    </p:spTree>
    <p:extLst>
      <p:ext uri="{BB962C8B-B14F-4D97-AF65-F5344CB8AC3E}">
        <p14:creationId xmlns:p14="http://schemas.microsoft.com/office/powerpoint/2010/main" val="2892551757"/>
      </p:ext>
    </p:extLst>
  </p:cSld>
  <p:clrMap bg1="lt1" tx1="dk1" bg2="lt2" tx2="dk2" accent1="accent1" accent2="accent2" accent3="accent3" accent4="accent4" accent5="accent5" accent6="accent6" hlink="hlink" folHlink="folHlink"/>
  <p:sldLayoutIdLst>
    <p:sldLayoutId id="2147483662" r:id="rId1"/>
    <p:sldLayoutId id="2147483676" r:id="rId2"/>
    <p:sldLayoutId id="2147483677" r:id="rId3"/>
    <p:sldLayoutId id="2147483678" r:id="rId4"/>
    <p:sldLayoutId id="2147483718" r:id="rId5"/>
    <p:sldLayoutId id="2147483719" r:id="rId6"/>
    <p:sldLayoutId id="2147483720" r:id="rId7"/>
    <p:sldLayoutId id="2147483721" r:id="rId8"/>
    <p:sldLayoutId id="2147483667" r:id="rId9"/>
    <p:sldLayoutId id="2147483680" r:id="rId10"/>
    <p:sldLayoutId id="2147483673" r:id="rId11"/>
    <p:sldLayoutId id="2147483679" r:id="rId12"/>
    <p:sldLayoutId id="2147483669" r:id="rId13"/>
    <p:sldLayoutId id="2147483674" r:id="rId14"/>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sp>
        <p:nvSpPr>
          <p:cNvPr id="6" name="textruta 5"/>
          <p:cNvSpPr txBox="1"/>
          <p:nvPr/>
        </p:nvSpPr>
        <p:spPr>
          <a:xfrm>
            <a:off x="1064683" y="6483350"/>
            <a:ext cx="2847975" cy="204788"/>
          </a:xfrm>
          <a:prstGeom prst="rect">
            <a:avLst/>
          </a:prstGeom>
          <a:noFill/>
        </p:spPr>
        <p:txBody>
          <a:bodyPr wrap="square" lIns="0" r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0" cap="none" spc="0" normalizeH="0" baseline="0" noProof="0">
                <a:ln>
                  <a:noFill/>
                </a:ln>
                <a:solidFill>
                  <a:srgbClr val="FFFFFF"/>
                </a:solidFill>
                <a:effectLst/>
                <a:uLnTx/>
                <a:uFillTx/>
                <a:latin typeface="Arial"/>
                <a:cs typeface="Arial"/>
              </a:rPr>
              <a:t>Presentationsnamn</a:t>
            </a:r>
            <a:endParaRPr kumimoji="0" lang="sv-SE" sz="1000" b="0" i="0" u="none" strike="noStrike" kern="0" cap="none" spc="0" normalizeH="0" baseline="0" noProof="0">
              <a:ln>
                <a:noFill/>
              </a:ln>
              <a:solidFill>
                <a:srgbClr val="FFFFFF"/>
              </a:solidFill>
              <a:effectLst/>
              <a:uLnTx/>
              <a:uFillTx/>
              <a:latin typeface="Arial"/>
              <a:cs typeface="Arial"/>
            </a:endParaRPr>
          </a:p>
        </p:txBody>
      </p:sp>
      <p:pic>
        <p:nvPicPr>
          <p:cNvPr id="4" name="Bildobjekt 3"/>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8077640" y="6002866"/>
            <a:ext cx="626400" cy="662400"/>
          </a:xfrm>
          <a:prstGeom prst="rect">
            <a:avLst/>
          </a:prstGeom>
        </p:spPr>
      </p:pic>
    </p:spTree>
    <p:extLst>
      <p:ext uri="{BB962C8B-B14F-4D97-AF65-F5344CB8AC3E}">
        <p14:creationId xmlns:p14="http://schemas.microsoft.com/office/powerpoint/2010/main" val="8207159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722" r:id="rId5"/>
    <p:sldLayoutId id="2147483723" r:id="rId6"/>
    <p:sldLayoutId id="2147483724" r:id="rId7"/>
    <p:sldLayoutId id="2147483725" r:id="rId8"/>
    <p:sldLayoutId id="2147483726" r:id="rId9"/>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extBox 14"/>
          <p:cNvSpPr txBox="1"/>
          <p:nvPr/>
        </p:nvSpPr>
        <p:spPr>
          <a:xfrm>
            <a:off x="210154" y="6647449"/>
            <a:ext cx="2228246" cy="210552"/>
          </a:xfrm>
          <a:prstGeom prst="rect">
            <a:avLst/>
          </a:prstGeom>
          <a:no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C93184F-B175-4846-9DF4-4602C06F09C4}" type="datetime1">
              <a:rPr kumimoji="0" lang="sv-SE" sz="900" b="1" i="0" u="none" strike="noStrike" kern="1200" cap="none" spc="0" normalizeH="0" baseline="0" noProof="0" smtClean="0">
                <a:ln>
                  <a:noFill/>
                </a:ln>
                <a:solidFill>
                  <a:schemeClr val="bg1"/>
                </a:solidFill>
                <a:effectLst/>
                <a:uLnTx/>
                <a:uFillTx/>
                <a:latin typeface="HelveticaNeueLT Std" pitchFamily="34" charset="0"/>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2023-06-30</a:t>
            </a:fld>
            <a:endParaRPr lang="en-US" b="1">
              <a:solidFill>
                <a:schemeClr val="bg1"/>
              </a:solidFill>
              <a:effectLst/>
              <a:latin typeface="HelveticaNeueLT Std" pitchFamily="34" charset="0"/>
            </a:endParaRPr>
          </a:p>
        </p:txBody>
      </p:sp>
    </p:spTree>
    <p:extLst>
      <p:ext uri="{BB962C8B-B14F-4D97-AF65-F5344CB8AC3E}">
        <p14:creationId xmlns:p14="http://schemas.microsoft.com/office/powerpoint/2010/main" val="1402180591"/>
      </p:ext>
    </p:extLst>
  </p:cSld>
  <p:clrMap bg1="lt1" tx1="dk1" bg2="lt2" tx2="dk2" accent1="accent1" accent2="accent2" accent3="accent3" accent4="accent4" accent5="accent5" accent6="accent6" hlink="hlink" folHlink="folHlink"/>
  <p:sldLayoutIdLst>
    <p:sldLayoutId id="2147483717" r:id="rId1"/>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6" y="3339965"/>
            <a:ext cx="7907867" cy="2240968"/>
          </a:xfrm>
        </p:spPr>
        <p:txBody>
          <a:bodyPr/>
          <a:lstStyle/>
          <a:p>
            <a:r>
              <a:rPr lang="sv-SE" dirty="0"/>
              <a:t>Utvärderingen utgår från nyttan av verktyget </a:t>
            </a:r>
            <a:r>
              <a:rPr lang="sv-SE" dirty="0" err="1"/>
              <a:t>OmMej</a:t>
            </a:r>
            <a:r>
              <a:rPr lang="sv-SE" dirty="0"/>
              <a:t> för barnen, medarbetarna och verksamheten i stort. Målet med den är att ni som verksamhetschefer ska få ett underlag för att fatta beslut om förvaltningen ska fortsätta att använda </a:t>
            </a:r>
            <a:r>
              <a:rPr lang="sv-SE" dirty="0" err="1"/>
              <a:t>OmMej</a:t>
            </a:r>
            <a:r>
              <a:rPr lang="sv-SE" dirty="0"/>
              <a:t>.</a:t>
            </a:r>
          </a:p>
        </p:txBody>
      </p:sp>
      <p:sp>
        <p:nvSpPr>
          <p:cNvPr id="3" name="Rubrik 2"/>
          <p:cNvSpPr>
            <a:spLocks noGrp="1"/>
          </p:cNvSpPr>
          <p:nvPr>
            <p:ph type="title"/>
          </p:nvPr>
        </p:nvSpPr>
        <p:spPr>
          <a:xfrm>
            <a:off x="2449333" y="1484298"/>
            <a:ext cx="6695797" cy="1554161"/>
          </a:xfrm>
        </p:spPr>
        <p:txBody>
          <a:bodyPr anchor="ctr">
            <a:normAutofit fontScale="90000"/>
          </a:bodyPr>
          <a:lstStyle/>
          <a:p>
            <a:r>
              <a:rPr lang="sv-SE" dirty="0"/>
              <a:t>Utvärdera nyttan med</a:t>
            </a:r>
            <a:br>
              <a:rPr lang="sv-SE" dirty="0"/>
            </a:br>
            <a:r>
              <a:rPr lang="sv-SE" dirty="0"/>
              <a:t/>
            </a:r>
            <a:br>
              <a:rPr lang="sv-SE" dirty="0"/>
            </a:br>
            <a:r>
              <a:rPr lang="sv-SE" dirty="0"/>
              <a:t/>
            </a:r>
            <a:br>
              <a:rPr lang="sv-SE" dirty="0"/>
            </a:br>
            <a:r>
              <a:rPr lang="sv-SE" sz="2200" i="1" dirty="0"/>
              <a:t>För barnet – medarbetaren - verksamheten</a:t>
            </a:r>
            <a:endParaRPr lang="sv-SE" sz="2200" dirty="0"/>
          </a:p>
        </p:txBody>
      </p:sp>
      <p:sp>
        <p:nvSpPr>
          <p:cNvPr id="6" name="Rubrik 2"/>
          <p:cNvSpPr txBox="1">
            <a:spLocks/>
          </p:cNvSpPr>
          <p:nvPr/>
        </p:nvSpPr>
        <p:spPr>
          <a:xfrm>
            <a:off x="462454" y="212592"/>
            <a:ext cx="8681545" cy="2219324"/>
          </a:xfrm>
          <a:prstGeom prst="rect">
            <a:avLst/>
          </a:prstGeom>
        </p:spPr>
        <p:txBody>
          <a:bodyPr lIns="91440" tIns="45720" rIns="91440" bIns="45720" anchor="ctr">
            <a:normAutofit/>
          </a:bodyPr>
          <a:lstStyle>
            <a:lvl1pPr algn="l" defTabSz="457200" rtl="0" eaLnBrk="1" latinLnBrk="0" hangingPunct="1">
              <a:spcBef>
                <a:spcPct val="0"/>
              </a:spcBef>
              <a:buNone/>
              <a:defRPr sz="4800" b="1" kern="1200">
                <a:solidFill>
                  <a:srgbClr val="FFFFFF"/>
                </a:solidFill>
                <a:latin typeface="Arial"/>
                <a:ea typeface="+mj-ea"/>
                <a:cs typeface="Arial"/>
              </a:defRPr>
            </a:lvl1pPr>
          </a:lstStyle>
          <a:p>
            <a:pPr algn="ctr"/>
            <a:endParaRPr lang="sv-SE" sz="3600" dirty="0"/>
          </a:p>
        </p:txBody>
      </p:sp>
      <p:pic>
        <p:nvPicPr>
          <p:cNvPr id="5" name="Bildobjekt 4">
            <a:extLst>
              <a:ext uri="{FF2B5EF4-FFF2-40B4-BE49-F238E27FC236}">
                <a16:creationId xmlns:a16="http://schemas.microsoft.com/office/drawing/2014/main" id="{A8F0F207-8019-4E62-9E62-6D426CD60C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842" y="1289784"/>
            <a:ext cx="4882390" cy="1943191"/>
          </a:xfrm>
          <a:prstGeom prst="rect">
            <a:avLst/>
          </a:prstGeom>
        </p:spPr>
      </p:pic>
    </p:spTree>
    <p:extLst>
      <p:ext uri="{BB962C8B-B14F-4D97-AF65-F5344CB8AC3E}">
        <p14:creationId xmlns:p14="http://schemas.microsoft.com/office/powerpoint/2010/main" val="597240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sz="3200" dirty="0" err="1"/>
              <a:t>Win</a:t>
            </a:r>
            <a:r>
              <a:rPr lang="sv-SE" sz="3200" dirty="0"/>
              <a:t> – </a:t>
            </a:r>
            <a:r>
              <a:rPr lang="sv-SE" sz="3200" dirty="0" err="1"/>
              <a:t>Win</a:t>
            </a:r>
            <a:r>
              <a:rPr lang="sv-SE" sz="3200" dirty="0"/>
              <a:t> –</a:t>
            </a:r>
            <a:r>
              <a:rPr lang="sv-SE" sz="3200" dirty="0" err="1"/>
              <a:t>Win</a:t>
            </a:r>
            <a:endParaRPr lang="sv-SE" sz="3200" dirty="0"/>
          </a:p>
          <a:p>
            <a:pPr marL="0" indent="0">
              <a:buNone/>
            </a:pPr>
            <a:endParaRPr lang="sv-SE" dirty="0"/>
          </a:p>
          <a:p>
            <a:r>
              <a:rPr lang="sv-SE" dirty="0"/>
              <a:t>Barnen säger att det är bra</a:t>
            </a:r>
          </a:p>
          <a:p>
            <a:r>
              <a:rPr lang="sv-SE" dirty="0"/>
              <a:t>Medarbetarna säger att det är bra</a:t>
            </a:r>
          </a:p>
          <a:p>
            <a:r>
              <a:rPr lang="sv-SE" dirty="0"/>
              <a:t>Om vi använder </a:t>
            </a:r>
            <a:r>
              <a:rPr lang="sv-SE" dirty="0" err="1"/>
              <a:t>OmMej</a:t>
            </a:r>
            <a:r>
              <a:rPr lang="sv-SE" dirty="0"/>
              <a:t> systematiskt och fullt ut så uppfyller vi flera ska-krav i den nuvarande och kommande lagstiftningen, vi ökar våra möjligheter för rätt insats i rätt tid</a:t>
            </a:r>
          </a:p>
          <a:p>
            <a:endParaRPr lang="sv-SE" dirty="0"/>
          </a:p>
        </p:txBody>
      </p:sp>
      <p:sp>
        <p:nvSpPr>
          <p:cNvPr id="3" name="Rubrik 2"/>
          <p:cNvSpPr>
            <a:spLocks noGrp="1"/>
          </p:cNvSpPr>
          <p:nvPr>
            <p:ph type="title"/>
          </p:nvPr>
        </p:nvSpPr>
        <p:spPr>
          <a:xfrm>
            <a:off x="1135781" y="274639"/>
            <a:ext cx="7872752" cy="1111399"/>
          </a:xfrm>
        </p:spPr>
        <p:txBody>
          <a:bodyPr/>
          <a:lstStyle/>
          <a:p>
            <a:r>
              <a:rPr lang="sv-SE" dirty="0" err="1"/>
              <a:t>Take</a:t>
            </a:r>
            <a:r>
              <a:rPr lang="sv-SE" dirty="0"/>
              <a:t> </a:t>
            </a:r>
            <a:r>
              <a:rPr lang="sv-SE" dirty="0" err="1"/>
              <a:t>aways</a:t>
            </a:r>
            <a:endParaRPr lang="sv-SE" dirty="0"/>
          </a:p>
        </p:txBody>
      </p:sp>
    </p:spTree>
    <p:extLst>
      <p:ext uri="{BB962C8B-B14F-4D97-AF65-F5344CB8AC3E}">
        <p14:creationId xmlns:p14="http://schemas.microsoft.com/office/powerpoint/2010/main" val="453533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a:t>Bra, men vi måste tänka </a:t>
            </a:r>
            <a:r>
              <a:rPr lang="sv-SE" dirty="0">
                <a:sym typeface="Wingdings" panose="05000000000000000000" pitchFamily="2" charset="2"/>
              </a:rPr>
              <a:t> Nytt möte i augusti!</a:t>
            </a:r>
          </a:p>
          <a:p>
            <a:r>
              <a:rPr lang="sv-SE" dirty="0">
                <a:sym typeface="Wingdings" panose="05000000000000000000" pitchFamily="2" charset="2"/>
              </a:rPr>
              <a:t>Bra, vi kör  Nytt möte i augusti!</a:t>
            </a:r>
          </a:p>
          <a:p>
            <a:r>
              <a:rPr lang="sv-SE" dirty="0">
                <a:sym typeface="Wingdings" panose="05000000000000000000" pitchFamily="2" charset="2"/>
              </a:rPr>
              <a:t>Nej, vi vill inte göra detta  Kommunikation/återkoppling till medarbetare och verksamhet. Säg upp avtal.</a:t>
            </a:r>
            <a:endParaRPr lang="sv-SE" dirty="0"/>
          </a:p>
        </p:txBody>
      </p:sp>
      <p:sp>
        <p:nvSpPr>
          <p:cNvPr id="3" name="Rubrik 2"/>
          <p:cNvSpPr>
            <a:spLocks noGrp="1"/>
          </p:cNvSpPr>
          <p:nvPr>
            <p:ph type="title"/>
          </p:nvPr>
        </p:nvSpPr>
        <p:spPr/>
        <p:txBody>
          <a:bodyPr/>
          <a:lstStyle/>
          <a:p>
            <a:r>
              <a:rPr lang="sv-SE" dirty="0"/>
              <a:t>Nästa steg</a:t>
            </a:r>
          </a:p>
        </p:txBody>
      </p:sp>
    </p:spTree>
    <p:extLst>
      <p:ext uri="{BB962C8B-B14F-4D97-AF65-F5344CB8AC3E}">
        <p14:creationId xmlns:p14="http://schemas.microsoft.com/office/powerpoint/2010/main" val="358091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2379643096"/>
              </p:ext>
            </p:extLst>
          </p:nvPr>
        </p:nvGraphicFramePr>
        <p:xfrm>
          <a:off x="506685" y="1559417"/>
          <a:ext cx="8387255" cy="37588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2" descr="OmMej | LinkedIn"/>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56902" y="239705"/>
            <a:ext cx="1105666" cy="1105666"/>
          </a:xfrm>
          <a:prstGeom prst="rect">
            <a:avLst/>
          </a:prstGeom>
          <a:noFill/>
          <a:extLst>
            <a:ext uri="{909E8E84-426E-40DD-AFC4-6F175D3DCCD1}">
              <a14:hiddenFill xmlns:a14="http://schemas.microsoft.com/office/drawing/2010/main">
                <a:solidFill>
                  <a:srgbClr val="FFFFFF"/>
                </a:solidFill>
              </a14:hiddenFill>
            </a:ext>
          </a:extLst>
        </p:spPr>
      </p:pic>
      <p:pic>
        <p:nvPicPr>
          <p:cNvPr id="10" name="Bildobjekt 9"/>
          <p:cNvPicPr>
            <a:picLocks noChangeAspect="1"/>
          </p:cNvPicPr>
          <p:nvPr/>
        </p:nvPicPr>
        <p:blipFill>
          <a:blip r:embed="rId9"/>
          <a:stretch>
            <a:fillRect/>
          </a:stretch>
        </p:blipFill>
        <p:spPr>
          <a:xfrm>
            <a:off x="1946877" y="139639"/>
            <a:ext cx="4010025" cy="1323975"/>
          </a:xfrm>
          <a:prstGeom prst="rect">
            <a:avLst/>
          </a:prstGeom>
        </p:spPr>
      </p:pic>
      <p:cxnSp>
        <p:nvCxnSpPr>
          <p:cNvPr id="11" name="Rak koppling 10"/>
          <p:cNvCxnSpPr/>
          <p:nvPr/>
        </p:nvCxnSpPr>
        <p:spPr>
          <a:xfrm flipV="1">
            <a:off x="1671145" y="1441174"/>
            <a:ext cx="5696607" cy="22440"/>
          </a:xfrm>
          <a:prstGeom prst="line">
            <a:avLst/>
          </a:prstGeom>
        </p:spPr>
        <p:style>
          <a:lnRef idx="1">
            <a:schemeClr val="dk1"/>
          </a:lnRef>
          <a:fillRef idx="0">
            <a:schemeClr val="dk1"/>
          </a:fillRef>
          <a:effectRef idx="0">
            <a:schemeClr val="dk1"/>
          </a:effectRef>
          <a:fontRef idx="minor">
            <a:schemeClr val="tx1"/>
          </a:fontRef>
        </p:style>
      </p:cxnSp>
      <p:sp>
        <p:nvSpPr>
          <p:cNvPr id="12" name="textruta 11"/>
          <p:cNvSpPr txBox="1"/>
          <p:nvPr/>
        </p:nvSpPr>
        <p:spPr>
          <a:xfrm>
            <a:off x="2827282" y="1155838"/>
            <a:ext cx="1702676" cy="307777"/>
          </a:xfrm>
          <a:prstGeom prst="rect">
            <a:avLst/>
          </a:prstGeom>
          <a:noFill/>
        </p:spPr>
        <p:txBody>
          <a:bodyPr wrap="square" rtlCol="0">
            <a:spAutoFit/>
          </a:bodyPr>
          <a:lstStyle/>
          <a:p>
            <a:pPr marL="179388" indent="-84138"/>
            <a:r>
              <a:rPr lang="sv-SE" sz="1400" dirty="0"/>
              <a:t>Juni 2021</a:t>
            </a:r>
          </a:p>
        </p:txBody>
      </p:sp>
    </p:spTree>
    <p:extLst>
      <p:ext uri="{BB962C8B-B14F-4D97-AF65-F5344CB8AC3E}">
        <p14:creationId xmlns:p14="http://schemas.microsoft.com/office/powerpoint/2010/main" val="373307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p:txBody>
          <a:bodyPr lIns="91440" tIns="45720" rIns="91440" bIns="45720" anchor="t"/>
          <a:lstStyle/>
          <a:p>
            <a:pPr marL="0" indent="0">
              <a:buNone/>
            </a:pPr>
            <a:r>
              <a:rPr lang="sv-SE" dirty="0"/>
              <a:t>Anledning till att vi köpte in </a:t>
            </a:r>
            <a:r>
              <a:rPr lang="sv-SE" dirty="0" err="1"/>
              <a:t>OmMej</a:t>
            </a:r>
            <a:r>
              <a:rPr lang="sv-SE" dirty="0"/>
              <a:t>:</a:t>
            </a:r>
          </a:p>
          <a:p>
            <a:pPr marL="0" indent="0">
              <a:buNone/>
            </a:pPr>
            <a:endParaRPr lang="sv-SE" dirty="0"/>
          </a:p>
          <a:p>
            <a:pPr marL="287655" indent="-287655"/>
            <a:r>
              <a:rPr lang="sv-SE" dirty="0"/>
              <a:t>Barnets perspektiv istället för verksamhetens.</a:t>
            </a:r>
          </a:p>
          <a:p>
            <a:pPr marL="0" indent="0">
              <a:buNone/>
            </a:pPr>
            <a:endParaRPr lang="sv-SE" dirty="0"/>
          </a:p>
          <a:p>
            <a:pPr marL="287655" indent="-287655"/>
            <a:r>
              <a:rPr lang="sv-SE" dirty="0"/>
              <a:t>Delaktighet och påverkan</a:t>
            </a:r>
          </a:p>
          <a:p>
            <a:pPr marL="0" indent="0">
              <a:buNone/>
            </a:pPr>
            <a:endParaRPr lang="sv-SE" dirty="0"/>
          </a:p>
          <a:p>
            <a:pPr marL="287655" indent="-287655"/>
            <a:r>
              <a:rPr lang="sv-SE" dirty="0"/>
              <a:t>Barnets historia följer barnet. Vad vi har sett i utvärderingen utifrån nyttan för medarbetarna och verksamheten.</a:t>
            </a:r>
            <a:endParaRPr lang="sv-SE"/>
          </a:p>
          <a:p>
            <a:pPr marL="287655" indent="-287655"/>
            <a:endParaRPr lang="sv-SE" dirty="0"/>
          </a:p>
          <a:p>
            <a:pPr marL="287655" indent="-287655"/>
            <a:r>
              <a:rPr lang="sv-SE" dirty="0"/>
              <a:t>Barnkonventionen i praktiken</a:t>
            </a:r>
          </a:p>
          <a:p>
            <a:pPr marL="0" indent="0">
              <a:buNone/>
            </a:pPr>
            <a:endParaRPr lang="sv-SE" dirty="0"/>
          </a:p>
        </p:txBody>
      </p:sp>
      <p:sp>
        <p:nvSpPr>
          <p:cNvPr id="4" name="Rubrik 3"/>
          <p:cNvSpPr>
            <a:spLocks noGrp="1"/>
          </p:cNvSpPr>
          <p:nvPr>
            <p:ph type="title"/>
          </p:nvPr>
        </p:nvSpPr>
        <p:spPr/>
        <p:txBody>
          <a:bodyPr/>
          <a:lstStyle/>
          <a:p>
            <a:r>
              <a:rPr lang="sv-SE" dirty="0"/>
              <a:t>Nyttan för barnet</a:t>
            </a:r>
          </a:p>
        </p:txBody>
      </p:sp>
    </p:spTree>
    <p:extLst>
      <p:ext uri="{BB962C8B-B14F-4D97-AF65-F5344CB8AC3E}">
        <p14:creationId xmlns:p14="http://schemas.microsoft.com/office/powerpoint/2010/main" val="107876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4" descr="En bild som visar bord&#10;&#10;Automatiskt genererad beskrivning">
            <a:extLst>
              <a:ext uri="{FF2B5EF4-FFF2-40B4-BE49-F238E27FC236}">
                <a16:creationId xmlns:a16="http://schemas.microsoft.com/office/drawing/2014/main" id="{C4C35018-570F-422E-BE4B-2615E07F9992}"/>
              </a:ext>
            </a:extLst>
          </p:cNvPr>
          <p:cNvPicPr>
            <a:picLocks noGrp="1" noChangeAspect="1"/>
          </p:cNvPicPr>
          <p:nvPr>
            <p:ph idx="1"/>
          </p:nvPr>
        </p:nvPicPr>
        <p:blipFill>
          <a:blip r:embed="rId3"/>
          <a:stretch>
            <a:fillRect/>
          </a:stretch>
        </p:blipFill>
        <p:spPr>
          <a:xfrm>
            <a:off x="1100665" y="3179511"/>
            <a:ext cx="7907867" cy="2788213"/>
          </a:xfrm>
        </p:spPr>
      </p:pic>
      <p:pic>
        <p:nvPicPr>
          <p:cNvPr id="2" name="Bildobjekt 1"/>
          <p:cNvPicPr>
            <a:picLocks noChangeAspect="1"/>
          </p:cNvPicPr>
          <p:nvPr/>
        </p:nvPicPr>
        <p:blipFill rotWithShape="1">
          <a:blip r:embed="rId4"/>
          <a:srcRect l="15266" t="45172" r="63179" b="13103"/>
          <a:stretch/>
        </p:blipFill>
        <p:spPr>
          <a:xfrm>
            <a:off x="7165467" y="1910492"/>
            <a:ext cx="1663002" cy="1271757"/>
          </a:xfrm>
          <a:prstGeom prst="rect">
            <a:avLst/>
          </a:prstGeom>
        </p:spPr>
      </p:pic>
      <p:sp>
        <p:nvSpPr>
          <p:cNvPr id="5" name="Rubrik 4"/>
          <p:cNvSpPr>
            <a:spLocks noGrp="1"/>
          </p:cNvSpPr>
          <p:nvPr>
            <p:ph type="title"/>
          </p:nvPr>
        </p:nvSpPr>
        <p:spPr/>
        <p:txBody>
          <a:bodyPr lIns="91440" tIns="45720" rIns="91440" bIns="45720" anchor="b"/>
          <a:lstStyle/>
          <a:p>
            <a:r>
              <a:rPr lang="sv-SE" dirty="0"/>
              <a:t>Nyttan för medarbetarna</a:t>
            </a:r>
          </a:p>
        </p:txBody>
      </p:sp>
      <p:sp>
        <p:nvSpPr>
          <p:cNvPr id="6" name="textruta 5"/>
          <p:cNvSpPr txBox="1"/>
          <p:nvPr/>
        </p:nvSpPr>
        <p:spPr>
          <a:xfrm>
            <a:off x="8063608" y="4799032"/>
            <a:ext cx="495649" cy="307777"/>
          </a:xfrm>
          <a:prstGeom prst="rect">
            <a:avLst/>
          </a:prstGeom>
          <a:noFill/>
        </p:spPr>
        <p:txBody>
          <a:bodyPr wrap="none" rtlCol="0">
            <a:spAutoFit/>
          </a:bodyPr>
          <a:lstStyle/>
          <a:p>
            <a:r>
              <a:rPr lang="sv-SE" sz="1400">
                <a:solidFill>
                  <a:schemeClr val="bg1"/>
                </a:solidFill>
              </a:rPr>
              <a:t>64%</a:t>
            </a:r>
          </a:p>
        </p:txBody>
      </p:sp>
      <p:sp>
        <p:nvSpPr>
          <p:cNvPr id="7" name="textruta 6"/>
          <p:cNvSpPr txBox="1"/>
          <p:nvPr/>
        </p:nvSpPr>
        <p:spPr>
          <a:xfrm>
            <a:off x="7043420" y="4573617"/>
            <a:ext cx="495649" cy="307777"/>
          </a:xfrm>
          <a:prstGeom prst="rect">
            <a:avLst/>
          </a:prstGeom>
          <a:noFill/>
        </p:spPr>
        <p:txBody>
          <a:bodyPr wrap="none" rtlCol="0">
            <a:spAutoFit/>
          </a:bodyPr>
          <a:lstStyle/>
          <a:p>
            <a:r>
              <a:rPr lang="sv-SE" sz="1400">
                <a:solidFill>
                  <a:schemeClr val="bg1"/>
                </a:solidFill>
              </a:rPr>
              <a:t>25%</a:t>
            </a:r>
          </a:p>
        </p:txBody>
      </p:sp>
      <p:sp>
        <p:nvSpPr>
          <p:cNvPr id="8" name="textruta 7"/>
          <p:cNvSpPr txBox="1"/>
          <p:nvPr/>
        </p:nvSpPr>
        <p:spPr>
          <a:xfrm>
            <a:off x="7380573" y="4020780"/>
            <a:ext cx="495649" cy="307777"/>
          </a:xfrm>
          <a:prstGeom prst="rect">
            <a:avLst/>
          </a:prstGeom>
          <a:noFill/>
        </p:spPr>
        <p:txBody>
          <a:bodyPr wrap="none" rtlCol="0">
            <a:spAutoFit/>
          </a:bodyPr>
          <a:lstStyle/>
          <a:p>
            <a:r>
              <a:rPr lang="sv-SE" sz="1400">
                <a:solidFill>
                  <a:schemeClr val="bg1"/>
                </a:solidFill>
              </a:rPr>
              <a:t>11%</a:t>
            </a:r>
          </a:p>
        </p:txBody>
      </p:sp>
      <p:sp>
        <p:nvSpPr>
          <p:cNvPr id="12" name="Platshållare för innehåll 1">
            <a:extLst>
              <a:ext uri="{FF2B5EF4-FFF2-40B4-BE49-F238E27FC236}">
                <a16:creationId xmlns:a16="http://schemas.microsoft.com/office/drawing/2014/main" id="{06CCB351-2898-481F-B7F0-29ADE5BB473E}"/>
              </a:ext>
            </a:extLst>
          </p:cNvPr>
          <p:cNvSpPr txBox="1">
            <a:spLocks/>
          </p:cNvSpPr>
          <p:nvPr/>
        </p:nvSpPr>
        <p:spPr>
          <a:xfrm>
            <a:off x="1100666" y="1600202"/>
            <a:ext cx="7907867" cy="4202113"/>
          </a:xfrm>
          <a:prstGeom prst="rect">
            <a:avLst/>
          </a:prstGeom>
        </p:spPr>
        <p:txBody>
          <a:bodyPr lIns="91440" tIns="45720" rIns="91440" bIns="45720" anchor="t"/>
          <a:lstStyle>
            <a:lvl1pPr marL="0" indent="0" algn="l" defTabSz="457200" rtl="0" eaLnBrk="1" latinLnBrk="0" hangingPunct="1">
              <a:spcBef>
                <a:spcPct val="20000"/>
              </a:spcBef>
              <a:buFont typeface="Arial"/>
              <a:buNone/>
              <a:defRPr sz="2000" b="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sv-SE"/>
              <a:t>Utvärderingen genomfördes i två steg:</a:t>
            </a:r>
          </a:p>
          <a:p>
            <a:pPr marL="342900" indent="-342900">
              <a:buChar char="•"/>
            </a:pPr>
            <a:r>
              <a:rPr lang="sv-SE"/>
              <a:t>Enkät</a:t>
            </a:r>
          </a:p>
          <a:p>
            <a:pPr marL="342900" indent="-342900">
              <a:buChar char="•"/>
            </a:pPr>
            <a:r>
              <a:rPr lang="sv-SE"/>
              <a:t>Workshop (30% av enkätsvarande)</a:t>
            </a:r>
          </a:p>
        </p:txBody>
      </p:sp>
    </p:spTree>
    <p:extLst>
      <p:ext uri="{BB962C8B-B14F-4D97-AF65-F5344CB8AC3E}">
        <p14:creationId xmlns:p14="http://schemas.microsoft.com/office/powerpoint/2010/main" val="657856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4">
            <a:extLst>
              <a:ext uri="{FF2B5EF4-FFF2-40B4-BE49-F238E27FC236}">
                <a16:creationId xmlns:a16="http://schemas.microsoft.com/office/drawing/2014/main" id="{26349DD7-5D32-4BCE-9853-2A7BAAD810F4}"/>
              </a:ext>
            </a:extLst>
          </p:cNvPr>
          <p:cNvPicPr>
            <a:picLocks noGrp="1" noChangeAspect="1"/>
          </p:cNvPicPr>
          <p:nvPr>
            <p:ph idx="1"/>
          </p:nvPr>
        </p:nvPicPr>
        <p:blipFill>
          <a:blip r:embed="rId3"/>
          <a:stretch>
            <a:fillRect/>
          </a:stretch>
        </p:blipFill>
        <p:spPr>
          <a:xfrm>
            <a:off x="420186" y="1529728"/>
            <a:ext cx="8588347" cy="3778872"/>
          </a:xfrm>
          <a:noFill/>
        </p:spPr>
      </p:pic>
      <p:sp>
        <p:nvSpPr>
          <p:cNvPr id="5" name="Pratbubbla: rektangel med rundade hörn 4">
            <a:extLst>
              <a:ext uri="{FF2B5EF4-FFF2-40B4-BE49-F238E27FC236}">
                <a16:creationId xmlns:a16="http://schemas.microsoft.com/office/drawing/2014/main" id="{9FBBE7E6-4C6B-466E-86D9-8D575806775F}"/>
              </a:ext>
            </a:extLst>
          </p:cNvPr>
          <p:cNvSpPr/>
          <p:nvPr/>
        </p:nvSpPr>
        <p:spPr>
          <a:xfrm>
            <a:off x="4513845" y="-100189"/>
            <a:ext cx="4015687" cy="2543293"/>
          </a:xfrm>
          <a:prstGeom prst="wedgeRoundRectCallout">
            <a:avLst>
              <a:gd name="adj1" fmla="val 21140"/>
              <a:gd name="adj2" fmla="val 74496"/>
              <a:gd name="adj3" fmla="val 1666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sv-SE" i="1" dirty="0">
                <a:ea typeface="+mn-lt"/>
                <a:cs typeface="+mn-lt"/>
              </a:rPr>
              <a:t>"</a:t>
            </a:r>
            <a:r>
              <a:rPr lang="sv-SE" i="1" dirty="0"/>
              <a:t>vi satt med när han började bygga sin </a:t>
            </a:r>
            <a:r>
              <a:rPr lang="sv-SE" i="1" dirty="0" err="1"/>
              <a:t>avatar</a:t>
            </a:r>
            <a:r>
              <a:rPr lang="sv-SE" i="1" dirty="0"/>
              <a:t>, och där blev många skratt och det var lätt att skapa en allians med honom. Det blev väldigt avdramatiserat på något vis. Och helt plötsligt blev det liksom roligt att få träffas istället för att det var jobbigt att gå till soc</a:t>
            </a:r>
            <a:r>
              <a:rPr lang="sv-SE" dirty="0"/>
              <a:t>.</a:t>
            </a:r>
            <a:r>
              <a:rPr lang="sv-SE" i="1" dirty="0">
                <a:ea typeface="+mn-lt"/>
                <a:cs typeface="+mn-lt"/>
              </a:rPr>
              <a:t>"</a:t>
            </a:r>
            <a:endParaRPr lang="sv-SE" dirty="0"/>
          </a:p>
        </p:txBody>
      </p:sp>
      <p:sp>
        <p:nvSpPr>
          <p:cNvPr id="2" name="textruta 1"/>
          <p:cNvSpPr txBox="1"/>
          <p:nvPr/>
        </p:nvSpPr>
        <p:spPr>
          <a:xfrm>
            <a:off x="7604410" y="2978090"/>
            <a:ext cx="437940" cy="215444"/>
          </a:xfrm>
          <a:prstGeom prst="rect">
            <a:avLst/>
          </a:prstGeom>
          <a:noFill/>
        </p:spPr>
        <p:txBody>
          <a:bodyPr wrap="none" rtlCol="0">
            <a:spAutoFit/>
          </a:bodyPr>
          <a:lstStyle/>
          <a:p>
            <a:r>
              <a:rPr lang="sv-SE" sz="800">
                <a:solidFill>
                  <a:schemeClr val="bg1"/>
                </a:solidFill>
              </a:rPr>
              <a:t>14,3%</a:t>
            </a:r>
          </a:p>
        </p:txBody>
      </p:sp>
      <p:sp>
        <p:nvSpPr>
          <p:cNvPr id="3" name="textruta 2"/>
          <p:cNvSpPr txBox="1"/>
          <p:nvPr/>
        </p:nvSpPr>
        <p:spPr>
          <a:xfrm>
            <a:off x="6977827" y="2973371"/>
            <a:ext cx="437940" cy="215444"/>
          </a:xfrm>
          <a:prstGeom prst="rect">
            <a:avLst/>
          </a:prstGeom>
          <a:noFill/>
        </p:spPr>
        <p:txBody>
          <a:bodyPr wrap="none" rtlCol="0">
            <a:spAutoFit/>
          </a:bodyPr>
          <a:lstStyle/>
          <a:p>
            <a:r>
              <a:rPr lang="sv-SE" sz="800">
                <a:solidFill>
                  <a:schemeClr val="bg1"/>
                </a:solidFill>
              </a:rPr>
              <a:t>42,9%</a:t>
            </a:r>
          </a:p>
        </p:txBody>
      </p:sp>
      <p:sp>
        <p:nvSpPr>
          <p:cNvPr id="6" name="textruta 5"/>
          <p:cNvSpPr txBox="1"/>
          <p:nvPr/>
        </p:nvSpPr>
        <p:spPr>
          <a:xfrm>
            <a:off x="6290824" y="2972938"/>
            <a:ext cx="437940" cy="215444"/>
          </a:xfrm>
          <a:prstGeom prst="rect">
            <a:avLst/>
          </a:prstGeom>
          <a:noFill/>
        </p:spPr>
        <p:txBody>
          <a:bodyPr wrap="none" rtlCol="0">
            <a:spAutoFit/>
          </a:bodyPr>
          <a:lstStyle/>
          <a:p>
            <a:r>
              <a:rPr lang="sv-SE" sz="800">
                <a:solidFill>
                  <a:schemeClr val="bg1"/>
                </a:solidFill>
              </a:rPr>
              <a:t>17,9%</a:t>
            </a:r>
          </a:p>
        </p:txBody>
      </p:sp>
      <p:sp>
        <p:nvSpPr>
          <p:cNvPr id="7" name="textruta 6"/>
          <p:cNvSpPr txBox="1"/>
          <p:nvPr/>
        </p:nvSpPr>
        <p:spPr>
          <a:xfrm>
            <a:off x="5909629" y="2970875"/>
            <a:ext cx="437940" cy="215444"/>
          </a:xfrm>
          <a:prstGeom prst="rect">
            <a:avLst/>
          </a:prstGeom>
          <a:noFill/>
        </p:spPr>
        <p:txBody>
          <a:bodyPr wrap="none" rtlCol="0">
            <a:spAutoFit/>
          </a:bodyPr>
          <a:lstStyle/>
          <a:p>
            <a:r>
              <a:rPr lang="sv-SE" sz="800">
                <a:solidFill>
                  <a:schemeClr val="bg1"/>
                </a:solidFill>
              </a:rPr>
              <a:t>14,3%</a:t>
            </a:r>
          </a:p>
        </p:txBody>
      </p:sp>
      <p:sp>
        <p:nvSpPr>
          <p:cNvPr id="8" name="textruta 7"/>
          <p:cNvSpPr txBox="1"/>
          <p:nvPr/>
        </p:nvSpPr>
        <p:spPr>
          <a:xfrm>
            <a:off x="5651945" y="2975108"/>
            <a:ext cx="405880" cy="200055"/>
          </a:xfrm>
          <a:prstGeom prst="rect">
            <a:avLst/>
          </a:prstGeom>
          <a:noFill/>
        </p:spPr>
        <p:txBody>
          <a:bodyPr wrap="none" rtlCol="0">
            <a:spAutoFit/>
          </a:bodyPr>
          <a:lstStyle/>
          <a:p>
            <a:r>
              <a:rPr lang="sv-SE" sz="700">
                <a:solidFill>
                  <a:schemeClr val="bg1"/>
                </a:solidFill>
              </a:rPr>
              <a:t>10,7%</a:t>
            </a:r>
          </a:p>
        </p:txBody>
      </p:sp>
      <p:sp>
        <p:nvSpPr>
          <p:cNvPr id="10" name="textruta 9"/>
          <p:cNvSpPr txBox="1"/>
          <p:nvPr/>
        </p:nvSpPr>
        <p:spPr>
          <a:xfrm>
            <a:off x="7461496" y="3527437"/>
            <a:ext cx="437940" cy="215444"/>
          </a:xfrm>
          <a:prstGeom prst="rect">
            <a:avLst/>
          </a:prstGeom>
          <a:noFill/>
        </p:spPr>
        <p:txBody>
          <a:bodyPr wrap="none" rtlCol="0">
            <a:spAutoFit/>
          </a:bodyPr>
          <a:lstStyle/>
          <a:p>
            <a:r>
              <a:rPr lang="sv-SE" sz="800">
                <a:solidFill>
                  <a:schemeClr val="bg1"/>
                </a:solidFill>
              </a:rPr>
              <a:t>21,4%</a:t>
            </a:r>
          </a:p>
        </p:txBody>
      </p:sp>
      <p:sp>
        <p:nvSpPr>
          <p:cNvPr id="11" name="textruta 10"/>
          <p:cNvSpPr txBox="1"/>
          <p:nvPr/>
        </p:nvSpPr>
        <p:spPr>
          <a:xfrm>
            <a:off x="6852009" y="3527437"/>
            <a:ext cx="437940" cy="215444"/>
          </a:xfrm>
          <a:prstGeom prst="rect">
            <a:avLst/>
          </a:prstGeom>
          <a:noFill/>
        </p:spPr>
        <p:txBody>
          <a:bodyPr wrap="none" rtlCol="0">
            <a:spAutoFit/>
          </a:bodyPr>
          <a:lstStyle/>
          <a:p>
            <a:r>
              <a:rPr lang="sv-SE" sz="800">
                <a:solidFill>
                  <a:schemeClr val="bg1"/>
                </a:solidFill>
              </a:rPr>
              <a:t>39,3%</a:t>
            </a:r>
          </a:p>
        </p:txBody>
      </p:sp>
      <p:sp>
        <p:nvSpPr>
          <p:cNvPr id="12" name="textruta 11"/>
          <p:cNvSpPr txBox="1"/>
          <p:nvPr/>
        </p:nvSpPr>
        <p:spPr>
          <a:xfrm>
            <a:off x="6370762" y="3527437"/>
            <a:ext cx="309700" cy="215444"/>
          </a:xfrm>
          <a:prstGeom prst="rect">
            <a:avLst/>
          </a:prstGeom>
          <a:noFill/>
        </p:spPr>
        <p:txBody>
          <a:bodyPr wrap="none" rtlCol="0">
            <a:spAutoFit/>
          </a:bodyPr>
          <a:lstStyle/>
          <a:p>
            <a:r>
              <a:rPr lang="sv-SE" sz="800">
                <a:solidFill>
                  <a:schemeClr val="bg1"/>
                </a:solidFill>
              </a:rPr>
              <a:t>1%</a:t>
            </a:r>
          </a:p>
        </p:txBody>
      </p:sp>
      <p:sp>
        <p:nvSpPr>
          <p:cNvPr id="13" name="textruta 12"/>
          <p:cNvSpPr txBox="1"/>
          <p:nvPr/>
        </p:nvSpPr>
        <p:spPr>
          <a:xfrm>
            <a:off x="5963924" y="3527437"/>
            <a:ext cx="437940" cy="215444"/>
          </a:xfrm>
          <a:prstGeom prst="rect">
            <a:avLst/>
          </a:prstGeom>
          <a:noFill/>
        </p:spPr>
        <p:txBody>
          <a:bodyPr wrap="none" rtlCol="0">
            <a:spAutoFit/>
          </a:bodyPr>
          <a:lstStyle/>
          <a:p>
            <a:r>
              <a:rPr lang="sv-SE" sz="800">
                <a:solidFill>
                  <a:schemeClr val="bg1"/>
                </a:solidFill>
              </a:rPr>
              <a:t>21,4%</a:t>
            </a:r>
          </a:p>
        </p:txBody>
      </p:sp>
      <p:sp>
        <p:nvSpPr>
          <p:cNvPr id="14" name="textruta 13"/>
          <p:cNvSpPr txBox="1"/>
          <p:nvPr/>
        </p:nvSpPr>
        <p:spPr>
          <a:xfrm>
            <a:off x="5619885" y="3525374"/>
            <a:ext cx="405880" cy="200055"/>
          </a:xfrm>
          <a:prstGeom prst="rect">
            <a:avLst/>
          </a:prstGeom>
          <a:noFill/>
        </p:spPr>
        <p:txBody>
          <a:bodyPr wrap="none" rtlCol="0">
            <a:spAutoFit/>
          </a:bodyPr>
          <a:lstStyle/>
          <a:p>
            <a:r>
              <a:rPr lang="sv-SE" sz="700">
                <a:solidFill>
                  <a:schemeClr val="bg1"/>
                </a:solidFill>
              </a:rPr>
              <a:t>10,7%</a:t>
            </a:r>
          </a:p>
        </p:txBody>
      </p:sp>
      <p:sp>
        <p:nvSpPr>
          <p:cNvPr id="15" name="textruta 14"/>
          <p:cNvSpPr txBox="1"/>
          <p:nvPr/>
        </p:nvSpPr>
        <p:spPr>
          <a:xfrm>
            <a:off x="7499052" y="4086221"/>
            <a:ext cx="437940" cy="215444"/>
          </a:xfrm>
          <a:prstGeom prst="rect">
            <a:avLst/>
          </a:prstGeom>
          <a:noFill/>
        </p:spPr>
        <p:txBody>
          <a:bodyPr wrap="none" rtlCol="0">
            <a:spAutoFit/>
          </a:bodyPr>
          <a:lstStyle/>
          <a:p>
            <a:r>
              <a:rPr lang="sv-SE" sz="800">
                <a:solidFill>
                  <a:schemeClr val="bg1"/>
                </a:solidFill>
              </a:rPr>
              <a:t>17,9%</a:t>
            </a:r>
          </a:p>
        </p:txBody>
      </p:sp>
      <p:sp>
        <p:nvSpPr>
          <p:cNvPr id="16" name="textruta 15"/>
          <p:cNvSpPr txBox="1"/>
          <p:nvPr/>
        </p:nvSpPr>
        <p:spPr>
          <a:xfrm>
            <a:off x="6868348" y="4081503"/>
            <a:ext cx="511679" cy="215444"/>
          </a:xfrm>
          <a:prstGeom prst="rect">
            <a:avLst/>
          </a:prstGeom>
          <a:noFill/>
        </p:spPr>
        <p:txBody>
          <a:bodyPr wrap="none" rtlCol="0">
            <a:spAutoFit/>
          </a:bodyPr>
          <a:lstStyle/>
          <a:p>
            <a:r>
              <a:rPr lang="sv-SE" sz="800">
                <a:solidFill>
                  <a:schemeClr val="bg1"/>
                </a:solidFill>
              </a:rPr>
              <a:t>35,7%%</a:t>
            </a:r>
          </a:p>
        </p:txBody>
      </p:sp>
      <p:sp>
        <p:nvSpPr>
          <p:cNvPr id="17" name="textruta 16"/>
          <p:cNvSpPr txBox="1"/>
          <p:nvPr/>
        </p:nvSpPr>
        <p:spPr>
          <a:xfrm>
            <a:off x="6268055" y="4081503"/>
            <a:ext cx="437940" cy="215444"/>
          </a:xfrm>
          <a:prstGeom prst="rect">
            <a:avLst/>
          </a:prstGeom>
          <a:noFill/>
        </p:spPr>
        <p:txBody>
          <a:bodyPr wrap="none" rtlCol="0">
            <a:spAutoFit/>
          </a:bodyPr>
          <a:lstStyle/>
          <a:p>
            <a:r>
              <a:rPr lang="sv-SE" sz="800">
                <a:solidFill>
                  <a:schemeClr val="bg1"/>
                </a:solidFill>
              </a:rPr>
              <a:t>17,9%</a:t>
            </a:r>
          </a:p>
        </p:txBody>
      </p:sp>
      <p:sp>
        <p:nvSpPr>
          <p:cNvPr id="18" name="textruta 17"/>
          <p:cNvSpPr txBox="1"/>
          <p:nvPr/>
        </p:nvSpPr>
        <p:spPr>
          <a:xfrm>
            <a:off x="5886732" y="4081503"/>
            <a:ext cx="437940" cy="215444"/>
          </a:xfrm>
          <a:prstGeom prst="rect">
            <a:avLst/>
          </a:prstGeom>
          <a:noFill/>
        </p:spPr>
        <p:txBody>
          <a:bodyPr wrap="none" rtlCol="0">
            <a:spAutoFit/>
          </a:bodyPr>
          <a:lstStyle/>
          <a:p>
            <a:r>
              <a:rPr lang="sv-SE" sz="800">
                <a:solidFill>
                  <a:schemeClr val="bg1"/>
                </a:solidFill>
              </a:rPr>
              <a:t>17,9%</a:t>
            </a:r>
          </a:p>
        </p:txBody>
      </p:sp>
      <p:sp>
        <p:nvSpPr>
          <p:cNvPr id="19" name="textruta 18"/>
          <p:cNvSpPr txBox="1"/>
          <p:nvPr/>
        </p:nvSpPr>
        <p:spPr>
          <a:xfrm>
            <a:off x="5577837" y="4083999"/>
            <a:ext cx="405880" cy="200055"/>
          </a:xfrm>
          <a:prstGeom prst="rect">
            <a:avLst/>
          </a:prstGeom>
          <a:noFill/>
        </p:spPr>
        <p:txBody>
          <a:bodyPr wrap="none" rtlCol="0">
            <a:spAutoFit/>
          </a:bodyPr>
          <a:lstStyle/>
          <a:p>
            <a:r>
              <a:rPr lang="sv-SE" sz="700">
                <a:solidFill>
                  <a:schemeClr val="bg1"/>
                </a:solidFill>
              </a:rPr>
              <a:t>10,7%</a:t>
            </a:r>
          </a:p>
        </p:txBody>
      </p:sp>
      <p:sp>
        <p:nvSpPr>
          <p:cNvPr id="20" name="textruta 19"/>
          <p:cNvSpPr txBox="1"/>
          <p:nvPr/>
        </p:nvSpPr>
        <p:spPr>
          <a:xfrm>
            <a:off x="7680466" y="4635568"/>
            <a:ext cx="437940" cy="215444"/>
          </a:xfrm>
          <a:prstGeom prst="rect">
            <a:avLst/>
          </a:prstGeom>
          <a:noFill/>
        </p:spPr>
        <p:txBody>
          <a:bodyPr wrap="none" rtlCol="0">
            <a:spAutoFit/>
          </a:bodyPr>
          <a:lstStyle/>
          <a:p>
            <a:r>
              <a:rPr lang="sv-SE" sz="800">
                <a:solidFill>
                  <a:schemeClr val="bg1"/>
                </a:solidFill>
              </a:rPr>
              <a:t>21,4%</a:t>
            </a:r>
          </a:p>
        </p:txBody>
      </p:sp>
      <p:sp>
        <p:nvSpPr>
          <p:cNvPr id="21" name="textruta 20"/>
          <p:cNvSpPr txBox="1"/>
          <p:nvPr/>
        </p:nvSpPr>
        <p:spPr>
          <a:xfrm>
            <a:off x="6977827" y="4632458"/>
            <a:ext cx="437940" cy="215444"/>
          </a:xfrm>
          <a:prstGeom prst="rect">
            <a:avLst/>
          </a:prstGeom>
          <a:noFill/>
        </p:spPr>
        <p:txBody>
          <a:bodyPr wrap="none" rtlCol="0">
            <a:spAutoFit/>
          </a:bodyPr>
          <a:lstStyle/>
          <a:p>
            <a:r>
              <a:rPr lang="sv-SE" sz="800">
                <a:solidFill>
                  <a:schemeClr val="bg1"/>
                </a:solidFill>
              </a:rPr>
              <a:t>42,9%</a:t>
            </a:r>
          </a:p>
        </p:txBody>
      </p:sp>
      <p:sp>
        <p:nvSpPr>
          <p:cNvPr id="22" name="textruta 21"/>
          <p:cNvSpPr txBox="1"/>
          <p:nvPr/>
        </p:nvSpPr>
        <p:spPr>
          <a:xfrm>
            <a:off x="6308209" y="4627466"/>
            <a:ext cx="437940" cy="215444"/>
          </a:xfrm>
          <a:prstGeom prst="rect">
            <a:avLst/>
          </a:prstGeom>
          <a:noFill/>
        </p:spPr>
        <p:txBody>
          <a:bodyPr wrap="none" rtlCol="0">
            <a:spAutoFit/>
          </a:bodyPr>
          <a:lstStyle/>
          <a:p>
            <a:r>
              <a:rPr lang="sv-SE" sz="800">
                <a:solidFill>
                  <a:schemeClr val="bg1"/>
                </a:solidFill>
              </a:rPr>
              <a:t>17,9%</a:t>
            </a:r>
          </a:p>
        </p:txBody>
      </p:sp>
      <p:sp>
        <p:nvSpPr>
          <p:cNvPr id="23" name="textruta 22"/>
          <p:cNvSpPr txBox="1"/>
          <p:nvPr/>
        </p:nvSpPr>
        <p:spPr>
          <a:xfrm>
            <a:off x="6040868" y="4738970"/>
            <a:ext cx="360996" cy="200055"/>
          </a:xfrm>
          <a:prstGeom prst="rect">
            <a:avLst/>
          </a:prstGeom>
          <a:noFill/>
        </p:spPr>
        <p:txBody>
          <a:bodyPr wrap="none" rtlCol="0">
            <a:spAutoFit/>
          </a:bodyPr>
          <a:lstStyle/>
          <a:p>
            <a:r>
              <a:rPr lang="sv-SE" sz="700">
                <a:solidFill>
                  <a:schemeClr val="bg1"/>
                </a:solidFill>
              </a:rPr>
              <a:t>7,1%</a:t>
            </a:r>
          </a:p>
        </p:txBody>
      </p:sp>
      <p:sp>
        <p:nvSpPr>
          <p:cNvPr id="24" name="textruta 23"/>
          <p:cNvSpPr txBox="1"/>
          <p:nvPr/>
        </p:nvSpPr>
        <p:spPr>
          <a:xfrm>
            <a:off x="5822825" y="4625189"/>
            <a:ext cx="405880" cy="200055"/>
          </a:xfrm>
          <a:prstGeom prst="rect">
            <a:avLst/>
          </a:prstGeom>
          <a:noFill/>
        </p:spPr>
        <p:txBody>
          <a:bodyPr wrap="none" rtlCol="0">
            <a:spAutoFit/>
          </a:bodyPr>
          <a:lstStyle/>
          <a:p>
            <a:r>
              <a:rPr lang="sv-SE" sz="700">
                <a:solidFill>
                  <a:schemeClr val="bg1"/>
                </a:solidFill>
              </a:rPr>
              <a:t>10,7%</a:t>
            </a:r>
          </a:p>
        </p:txBody>
      </p:sp>
      <p:sp>
        <p:nvSpPr>
          <p:cNvPr id="9" name="Pratbubbla: rektangel med rundade hörn 8">
            <a:extLst>
              <a:ext uri="{FF2B5EF4-FFF2-40B4-BE49-F238E27FC236}">
                <a16:creationId xmlns:a16="http://schemas.microsoft.com/office/drawing/2014/main" id="{F03D16C7-D501-43AA-948B-0F201DF2E870}"/>
              </a:ext>
            </a:extLst>
          </p:cNvPr>
          <p:cNvSpPr/>
          <p:nvPr/>
        </p:nvSpPr>
        <p:spPr>
          <a:xfrm>
            <a:off x="1562100" y="1409700"/>
            <a:ext cx="2586765" cy="1676112"/>
          </a:xfrm>
          <a:prstGeom prst="wedgeRoundRectCallout">
            <a:avLst>
              <a:gd name="adj1" fmla="val 110438"/>
              <a:gd name="adj2" fmla="val 56630"/>
              <a:gd name="adj3" fmla="val 16667"/>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sv-SE" i="1" dirty="0">
                <a:ea typeface="+mn-lt"/>
                <a:cs typeface="+mn-lt"/>
              </a:rPr>
              <a:t>"Det hade ju varit samma sak om vi hade ritat, för familjen själva."</a:t>
            </a:r>
            <a:endParaRPr lang="sv-SE" dirty="0"/>
          </a:p>
        </p:txBody>
      </p:sp>
      <p:sp>
        <p:nvSpPr>
          <p:cNvPr id="25" name="Pratbubbla: rektangel med rundade hörn 24">
            <a:extLst>
              <a:ext uri="{FF2B5EF4-FFF2-40B4-BE49-F238E27FC236}">
                <a16:creationId xmlns:a16="http://schemas.microsoft.com/office/drawing/2014/main" id="{AFFD66FA-FB8A-4459-8BBB-1F9D970DAEBB}"/>
              </a:ext>
            </a:extLst>
          </p:cNvPr>
          <p:cNvSpPr/>
          <p:nvPr/>
        </p:nvSpPr>
        <p:spPr>
          <a:xfrm>
            <a:off x="4260317" y="932425"/>
            <a:ext cx="3252830" cy="1996829"/>
          </a:xfrm>
          <a:prstGeom prst="wedgeRoundRectCallout">
            <a:avLst>
              <a:gd name="adj1" fmla="val 30256"/>
              <a:gd name="adj2" fmla="val 88383"/>
              <a:gd name="adj3" fmla="val 1666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sv-SE" i="1">
                <a:ea typeface="+mn-lt"/>
                <a:cs typeface="+mn-lt"/>
              </a:rPr>
              <a:t>"Helt plötsligt så får du reda på att det är någon som dricker väldigt mycket alkohol varje dag. Den frågan tror jag inte att jag hade ställt annars, faktiskt</a:t>
            </a:r>
            <a:r>
              <a:rPr lang="sv-SE">
                <a:ea typeface="+mn-lt"/>
                <a:cs typeface="+mn-lt"/>
              </a:rPr>
              <a:t>…"</a:t>
            </a:r>
            <a:endParaRPr lang="sv-SE"/>
          </a:p>
        </p:txBody>
      </p:sp>
      <p:sp>
        <p:nvSpPr>
          <p:cNvPr id="26" name="Pratbubbla: rektangel med rundade hörn 25">
            <a:extLst>
              <a:ext uri="{FF2B5EF4-FFF2-40B4-BE49-F238E27FC236}">
                <a16:creationId xmlns:a16="http://schemas.microsoft.com/office/drawing/2014/main" id="{D9A0EB21-F220-46B8-B598-30BC04287C5E}"/>
              </a:ext>
            </a:extLst>
          </p:cNvPr>
          <p:cNvSpPr/>
          <p:nvPr/>
        </p:nvSpPr>
        <p:spPr>
          <a:xfrm>
            <a:off x="3041607" y="4407965"/>
            <a:ext cx="2371987" cy="1273280"/>
          </a:xfrm>
          <a:prstGeom prst="wedgeRoundRectCallout">
            <a:avLst>
              <a:gd name="adj1" fmla="val 60289"/>
              <a:gd name="adj2" fmla="val -79880"/>
              <a:gd name="adj3" fmla="val 16667"/>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sv-SE" i="1">
                <a:ea typeface="+mn-lt"/>
                <a:cs typeface="+mn-lt"/>
              </a:rPr>
              <a:t>"Nä, jag vet inte vad det skulle kunna tillföra faktiskt"</a:t>
            </a:r>
            <a:endParaRPr lang="sv-SE"/>
          </a:p>
        </p:txBody>
      </p:sp>
      <p:sp>
        <p:nvSpPr>
          <p:cNvPr id="27" name="Pratbubbla: rektangel med rundade hörn 26">
            <a:extLst>
              <a:ext uri="{FF2B5EF4-FFF2-40B4-BE49-F238E27FC236}">
                <a16:creationId xmlns:a16="http://schemas.microsoft.com/office/drawing/2014/main" id="{2FCB95E2-5611-4EA7-8C70-B457BCE23CE4}"/>
              </a:ext>
            </a:extLst>
          </p:cNvPr>
          <p:cNvSpPr/>
          <p:nvPr/>
        </p:nvSpPr>
        <p:spPr>
          <a:xfrm>
            <a:off x="2861971" y="3165411"/>
            <a:ext cx="2791436" cy="1115987"/>
          </a:xfrm>
          <a:prstGeom prst="wedgeRoundRectCallout">
            <a:avLst>
              <a:gd name="adj1" fmla="val 94245"/>
              <a:gd name="adj2" fmla="val 84587"/>
              <a:gd name="adj3" fmla="val 1666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sv-SE">
                <a:ea typeface="+mn-lt"/>
                <a:cs typeface="+mn-lt"/>
              </a:rPr>
              <a:t>Blir tydligt vilka som ingår i barnens nätverk.</a:t>
            </a:r>
          </a:p>
        </p:txBody>
      </p:sp>
      <p:sp>
        <p:nvSpPr>
          <p:cNvPr id="28" name="Pratbubbla: rektangel med rundade hörn 27">
            <a:extLst>
              <a:ext uri="{FF2B5EF4-FFF2-40B4-BE49-F238E27FC236}">
                <a16:creationId xmlns:a16="http://schemas.microsoft.com/office/drawing/2014/main" id="{DEBD4017-8E71-4CEF-9191-F7690C8F3D35}"/>
              </a:ext>
            </a:extLst>
          </p:cNvPr>
          <p:cNvSpPr/>
          <p:nvPr/>
        </p:nvSpPr>
        <p:spPr>
          <a:xfrm>
            <a:off x="6065778" y="1922549"/>
            <a:ext cx="2791436" cy="1766134"/>
          </a:xfrm>
          <a:prstGeom prst="wedgeRoundRectCallout">
            <a:avLst>
              <a:gd name="adj1" fmla="val 7652"/>
              <a:gd name="adj2" fmla="val 104369"/>
              <a:gd name="adj3" fmla="val 1666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lIns="91440" tIns="45720" rIns="91440" bIns="45720" rtlCol="0" anchor="ctr"/>
          <a:lstStyle/>
          <a:p>
            <a:pPr algn="ctr"/>
            <a:r>
              <a:rPr lang="sv-SE" i="1">
                <a:ea typeface="+mn-lt"/>
                <a:cs typeface="+mn-lt"/>
              </a:rPr>
              <a:t>"Vi hade en tjej som beskrev sin pappas familj som väldigt nära, men där visste vi att det inte var så. Och då kunde vi prata om det."</a:t>
            </a:r>
            <a:endParaRPr lang="sv-SE">
              <a:ea typeface="+mn-lt"/>
              <a:cs typeface="+mn-lt"/>
            </a:endParaRPr>
          </a:p>
        </p:txBody>
      </p:sp>
    </p:spTree>
    <p:extLst>
      <p:ext uri="{BB962C8B-B14F-4D97-AF65-F5344CB8AC3E}">
        <p14:creationId xmlns:p14="http://schemas.microsoft.com/office/powerpoint/2010/main" val="334436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5"/>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25"/>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28"/>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9" grpId="0" animBg="1"/>
      <p:bldP spid="9" grpId="1" animBg="1"/>
      <p:bldP spid="25" grpId="0" animBg="1"/>
      <p:bldP spid="25" grpId="1" animBg="1"/>
      <p:bldP spid="26" grpId="0" animBg="1"/>
      <p:bldP spid="26" grpId="1" animBg="1"/>
      <p:bldP spid="27" grpId="0" animBg="1"/>
      <p:bldP spid="27" grpId="1" animBg="1"/>
      <p:bldP spid="28" grpId="0" animBg="1"/>
      <p:bldP spid="2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a:graphicFrameLocks/>
          </p:cNvGraphicFramePr>
          <p:nvPr/>
        </p:nvGraphicFramePr>
        <p:xfrm>
          <a:off x="678454" y="672605"/>
          <a:ext cx="8297380" cy="5076554"/>
        </p:xfrm>
        <a:graphic>
          <a:graphicData uri="http://schemas.openxmlformats.org/drawingml/2006/chart">
            <c:chart xmlns:c="http://schemas.openxmlformats.org/drawingml/2006/chart" xmlns:r="http://schemas.openxmlformats.org/officeDocument/2006/relationships" r:id="rId3"/>
          </a:graphicData>
        </a:graphic>
      </p:graphicFrame>
      <p:sp>
        <p:nvSpPr>
          <p:cNvPr id="5" name="Explosion 1 4"/>
          <p:cNvSpPr/>
          <p:nvPr/>
        </p:nvSpPr>
        <p:spPr>
          <a:xfrm>
            <a:off x="5087008" y="1760482"/>
            <a:ext cx="2879834" cy="2564524"/>
          </a:xfrm>
          <a:prstGeom prst="irregularSeal1">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sv-SE"/>
              <a:t>Svarat 6 eller högre:</a:t>
            </a:r>
          </a:p>
          <a:p>
            <a:pPr algn="ctr"/>
            <a:r>
              <a:rPr lang="sv-SE"/>
              <a:t>82,14% </a:t>
            </a:r>
          </a:p>
        </p:txBody>
      </p:sp>
      <p:sp>
        <p:nvSpPr>
          <p:cNvPr id="6" name="Explosion 1 5"/>
          <p:cNvSpPr/>
          <p:nvPr/>
        </p:nvSpPr>
        <p:spPr>
          <a:xfrm>
            <a:off x="872359" y="1933903"/>
            <a:ext cx="2837793" cy="2217683"/>
          </a:xfrm>
          <a:prstGeom prst="irregularSeal1">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sv-SE"/>
              <a:t>Svarat 4 eller lägre:</a:t>
            </a:r>
          </a:p>
          <a:p>
            <a:pPr algn="ctr"/>
            <a:r>
              <a:rPr lang="sv-SE"/>
              <a:t>10,71% </a:t>
            </a:r>
          </a:p>
        </p:txBody>
      </p:sp>
    </p:spTree>
    <p:extLst>
      <p:ext uri="{BB962C8B-B14F-4D97-AF65-F5344CB8AC3E}">
        <p14:creationId xmlns:p14="http://schemas.microsoft.com/office/powerpoint/2010/main" val="222813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tbubbla: rektangel med rundade hörn 3">
            <a:extLst>
              <a:ext uri="{FF2B5EF4-FFF2-40B4-BE49-F238E27FC236}">
                <a16:creationId xmlns:a16="http://schemas.microsoft.com/office/drawing/2014/main" id="{79E1D564-FC35-4FA0-8B35-E0A4FC107ED8}"/>
              </a:ext>
            </a:extLst>
          </p:cNvPr>
          <p:cNvSpPr/>
          <p:nvPr/>
        </p:nvSpPr>
        <p:spPr>
          <a:xfrm>
            <a:off x="1661020" y="1077860"/>
            <a:ext cx="6105088" cy="3034969"/>
          </a:xfrm>
          <a:prstGeom prst="wedgeRoundRectCallou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sv-SE" sz="2400" i="1">
                <a:cs typeface="Calibri"/>
              </a:rPr>
              <a:t>"Om 9 av 10 barn tycker att det är ett bra sätt att prata med socialtjänsten, då är det ju bara i sig en vinst"</a:t>
            </a:r>
            <a:endParaRPr lang="sv-SE" sz="2400"/>
          </a:p>
        </p:txBody>
      </p:sp>
      <p:sp>
        <p:nvSpPr>
          <p:cNvPr id="2" name="textruta 1"/>
          <p:cNvSpPr txBox="1"/>
          <p:nvPr/>
        </p:nvSpPr>
        <p:spPr>
          <a:xfrm>
            <a:off x="1297858" y="5201265"/>
            <a:ext cx="6468250" cy="584775"/>
          </a:xfrm>
          <a:prstGeom prst="rect">
            <a:avLst/>
          </a:prstGeom>
          <a:noFill/>
        </p:spPr>
        <p:txBody>
          <a:bodyPr wrap="square" rtlCol="0">
            <a:spAutoFit/>
          </a:bodyPr>
          <a:lstStyle/>
          <a:p>
            <a:r>
              <a:rPr lang="sv-SE" sz="3200" b="1" dirty="0" smtClean="0"/>
              <a:t>Barnkonventionen i praktiken</a:t>
            </a:r>
            <a:endParaRPr lang="sv-SE" sz="3200" b="1" dirty="0"/>
          </a:p>
        </p:txBody>
      </p:sp>
    </p:spTree>
    <p:extLst>
      <p:ext uri="{BB962C8B-B14F-4D97-AF65-F5344CB8AC3E}">
        <p14:creationId xmlns:p14="http://schemas.microsoft.com/office/powerpoint/2010/main" val="2384503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a:t>För verksamheten</a:t>
            </a:r>
          </a:p>
        </p:txBody>
      </p:sp>
    </p:spTree>
    <p:extLst>
      <p:ext uri="{BB962C8B-B14F-4D97-AF65-F5344CB8AC3E}">
        <p14:creationId xmlns:p14="http://schemas.microsoft.com/office/powerpoint/2010/main" val="4068141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innehåll 5"/>
          <p:cNvSpPr>
            <a:spLocks noGrp="1"/>
          </p:cNvSpPr>
          <p:nvPr>
            <p:ph idx="1"/>
          </p:nvPr>
        </p:nvSpPr>
        <p:spPr/>
        <p:txBody>
          <a:bodyPr/>
          <a:lstStyle/>
          <a:p>
            <a:pPr marL="0" indent="0">
              <a:buNone/>
            </a:pPr>
            <a:r>
              <a:rPr lang="sv-SE" dirty="0"/>
              <a:t>Enligt SKRs beräkning (2019)</a:t>
            </a:r>
          </a:p>
          <a:p>
            <a:r>
              <a:rPr lang="sv-SE" dirty="0"/>
              <a:t>Orosanmälan</a:t>
            </a:r>
          </a:p>
          <a:p>
            <a:r>
              <a:rPr lang="sv-SE" dirty="0"/>
              <a:t>Samtal med barn</a:t>
            </a:r>
          </a:p>
          <a:p>
            <a:r>
              <a:rPr lang="sv-SE" dirty="0"/>
              <a:t>Utredning barn som bevittnat/upplevt våld</a:t>
            </a:r>
          </a:p>
          <a:p>
            <a:r>
              <a:rPr lang="sv-SE" dirty="0"/>
              <a:t>Rådgivande samtal</a:t>
            </a:r>
          </a:p>
          <a:p>
            <a:r>
              <a:rPr lang="sv-SE" dirty="0"/>
              <a:t>Öppenvård</a:t>
            </a:r>
          </a:p>
          <a:p>
            <a:endParaRPr lang="sv-SE" dirty="0"/>
          </a:p>
          <a:p>
            <a:pPr marL="0" indent="0">
              <a:buNone/>
            </a:pPr>
            <a:r>
              <a:rPr lang="sv-SE" dirty="0"/>
              <a:t>=86 500kr per barn</a:t>
            </a:r>
          </a:p>
          <a:p>
            <a:pPr marL="0" indent="0">
              <a:buNone/>
            </a:pPr>
            <a:endParaRPr lang="sv-SE" dirty="0"/>
          </a:p>
          <a:p>
            <a:endParaRPr lang="sv-SE" dirty="0"/>
          </a:p>
        </p:txBody>
      </p:sp>
      <p:sp>
        <p:nvSpPr>
          <p:cNvPr id="3" name="Rubrik 2"/>
          <p:cNvSpPr>
            <a:spLocks noGrp="1"/>
          </p:cNvSpPr>
          <p:nvPr>
            <p:ph type="title"/>
          </p:nvPr>
        </p:nvSpPr>
        <p:spPr/>
        <p:txBody>
          <a:bodyPr/>
          <a:lstStyle/>
          <a:p>
            <a:r>
              <a:rPr lang="sv-SE" dirty="0"/>
              <a:t>Exempel på barnärende, VINR</a:t>
            </a:r>
          </a:p>
        </p:txBody>
      </p:sp>
      <p:sp>
        <p:nvSpPr>
          <p:cNvPr id="7" name="Flödesschema: Koppling 6">
            <a:extLst>
              <a:ext uri="{FF2B5EF4-FFF2-40B4-BE49-F238E27FC236}">
                <a16:creationId xmlns:a16="http://schemas.microsoft.com/office/drawing/2014/main" id="{06B90D75-A5ED-476A-8F67-0B127D527F3D}"/>
              </a:ext>
            </a:extLst>
          </p:cNvPr>
          <p:cNvSpPr/>
          <p:nvPr/>
        </p:nvSpPr>
        <p:spPr>
          <a:xfrm>
            <a:off x="4570432" y="1638596"/>
            <a:ext cx="2782110" cy="836732"/>
          </a:xfrm>
          <a:prstGeom prst="flowChartConnector">
            <a:avLst/>
          </a:prstGeom>
          <a:solidFill>
            <a:schemeClr val="accent1">
              <a:lumMod val="60000"/>
              <a:lumOff val="40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7" rtl="0" fontAlgn="auto" latinLnBrk="0" hangingPunct="0">
              <a:lnSpc>
                <a:spcPct val="100000"/>
              </a:lnSpc>
              <a:spcBef>
                <a:spcPts val="0"/>
              </a:spcBef>
              <a:spcAft>
                <a:spcPts val="0"/>
              </a:spcAft>
              <a:buClrTx/>
              <a:buSzTx/>
              <a:buFontTx/>
              <a:buNone/>
              <a:tabLst/>
            </a:pPr>
            <a:r>
              <a:rPr kumimoji="0" lang="sv-SE" sz="1600" b="1" i="0" u="none" strike="noStrike" cap="none" spc="0" normalizeH="0" baseline="0" dirty="0">
                <a:ln>
                  <a:noFill/>
                </a:ln>
                <a:solidFill>
                  <a:schemeClr val="tx1">
                    <a:lumMod val="50000"/>
                  </a:schemeClr>
                </a:solidFill>
                <a:effectLst/>
                <a:uFillTx/>
                <a:latin typeface="+mj-lt"/>
                <a:ea typeface="+mj-ea"/>
                <a:cs typeface="+mj-cs"/>
                <a:sym typeface="Helvetica Neue"/>
              </a:rPr>
              <a:t> </a:t>
            </a:r>
            <a:r>
              <a:rPr lang="sv-SE" sz="1600" b="1" dirty="0">
                <a:solidFill>
                  <a:schemeClr val="tx1">
                    <a:lumMod val="50000"/>
                  </a:schemeClr>
                </a:solidFill>
              </a:rPr>
              <a:t>Äldre</a:t>
            </a:r>
            <a:r>
              <a:rPr kumimoji="0" lang="sv-SE" sz="1600" b="1" i="0" u="none" strike="noStrike" cap="none" spc="0" normalizeH="0" baseline="0" dirty="0">
                <a:ln>
                  <a:noFill/>
                </a:ln>
                <a:solidFill>
                  <a:schemeClr val="tx1">
                    <a:lumMod val="50000"/>
                  </a:schemeClr>
                </a:solidFill>
                <a:effectLst/>
                <a:uFillTx/>
                <a:latin typeface="+mj-lt"/>
                <a:ea typeface="+mj-ea"/>
                <a:cs typeface="+mj-cs"/>
                <a:sym typeface="Helvetica Neue"/>
              </a:rPr>
              <a:t> barnen svarar i </a:t>
            </a:r>
            <a:r>
              <a:rPr kumimoji="0" lang="sv-SE" sz="1600" b="1" i="0" u="none" strike="noStrike" cap="none" spc="0" normalizeH="0" baseline="0" dirty="0" err="1">
                <a:ln>
                  <a:noFill/>
                </a:ln>
                <a:solidFill>
                  <a:schemeClr val="tx1">
                    <a:lumMod val="50000"/>
                  </a:schemeClr>
                </a:solidFill>
                <a:effectLst/>
                <a:uFillTx/>
                <a:latin typeface="+mj-lt"/>
                <a:ea typeface="+mj-ea"/>
                <a:cs typeface="+mj-cs"/>
                <a:sym typeface="Helvetica Neue"/>
              </a:rPr>
              <a:t>OmMej</a:t>
            </a:r>
            <a:r>
              <a:rPr kumimoji="0" lang="sv-SE" sz="1600" b="1" i="0" u="none" strike="noStrike" cap="none" spc="0" normalizeH="0" baseline="0" dirty="0">
                <a:ln>
                  <a:noFill/>
                </a:ln>
                <a:solidFill>
                  <a:schemeClr val="tx1">
                    <a:lumMod val="50000"/>
                  </a:schemeClr>
                </a:solidFill>
                <a:effectLst/>
                <a:uFillTx/>
                <a:latin typeface="+mj-lt"/>
                <a:ea typeface="+mj-ea"/>
                <a:cs typeface="+mj-cs"/>
                <a:sym typeface="Helvetica Neue"/>
              </a:rPr>
              <a:t> i mottaget </a:t>
            </a:r>
            <a:endParaRPr kumimoji="0" lang="en-SE" sz="1600" b="1" i="0" u="none" strike="noStrike" cap="none" spc="0" normalizeH="0" baseline="0" dirty="0">
              <a:ln>
                <a:noFill/>
              </a:ln>
              <a:solidFill>
                <a:schemeClr val="tx1">
                  <a:lumMod val="50000"/>
                </a:schemeClr>
              </a:solidFill>
              <a:effectLst/>
              <a:uFillTx/>
              <a:latin typeface="+mj-lt"/>
              <a:ea typeface="+mj-ea"/>
              <a:cs typeface="+mj-cs"/>
              <a:sym typeface="Helvetica Neue"/>
            </a:endParaRPr>
          </a:p>
        </p:txBody>
      </p:sp>
      <p:sp>
        <p:nvSpPr>
          <p:cNvPr id="11" name="Flödesschema: Koppling 10">
            <a:extLst>
              <a:ext uri="{FF2B5EF4-FFF2-40B4-BE49-F238E27FC236}">
                <a16:creationId xmlns:a16="http://schemas.microsoft.com/office/drawing/2014/main" id="{22E8BE27-83DC-47BC-9674-05682C7A30C2}"/>
              </a:ext>
            </a:extLst>
          </p:cNvPr>
          <p:cNvSpPr/>
          <p:nvPr/>
        </p:nvSpPr>
        <p:spPr>
          <a:xfrm>
            <a:off x="6097562" y="3172684"/>
            <a:ext cx="2792626" cy="836732"/>
          </a:xfrm>
          <a:prstGeom prst="flowChartConnector">
            <a:avLst/>
          </a:prstGeom>
          <a:solidFill>
            <a:schemeClr val="accent1">
              <a:lumMod val="60000"/>
              <a:lumOff val="40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7" rtl="0" fontAlgn="auto" latinLnBrk="0" hangingPunct="0">
              <a:lnSpc>
                <a:spcPct val="100000"/>
              </a:lnSpc>
              <a:spcBef>
                <a:spcPts val="0"/>
              </a:spcBef>
              <a:spcAft>
                <a:spcPts val="0"/>
              </a:spcAft>
              <a:buClrTx/>
              <a:buSzTx/>
              <a:buFontTx/>
              <a:buNone/>
              <a:tabLst/>
            </a:pPr>
            <a:r>
              <a:rPr kumimoji="0" lang="sv-SE" sz="1600" b="1" i="0" u="none" strike="noStrike" cap="none" spc="0" normalizeH="0" baseline="0" dirty="0">
                <a:ln>
                  <a:noFill/>
                </a:ln>
                <a:solidFill>
                  <a:schemeClr val="tx1">
                    <a:lumMod val="50000"/>
                  </a:schemeClr>
                </a:solidFill>
                <a:effectLst/>
                <a:uFillTx/>
                <a:latin typeface="+mj-lt"/>
                <a:ea typeface="+mj-ea"/>
                <a:cs typeface="+mj-cs"/>
                <a:sym typeface="Helvetica Neue"/>
              </a:rPr>
              <a:t>En fjärdedel uppger att dom upplever våld </a:t>
            </a:r>
            <a:endParaRPr kumimoji="0" lang="en-SE" sz="1600" b="1" i="0" u="none" strike="noStrike" cap="none" spc="0" normalizeH="0" baseline="0" dirty="0">
              <a:ln>
                <a:noFill/>
              </a:ln>
              <a:solidFill>
                <a:schemeClr val="tx1">
                  <a:lumMod val="50000"/>
                </a:schemeClr>
              </a:solidFill>
              <a:effectLst/>
              <a:uFillTx/>
              <a:latin typeface="+mj-lt"/>
              <a:ea typeface="+mj-ea"/>
              <a:cs typeface="+mj-cs"/>
              <a:sym typeface="Helvetica Neue"/>
            </a:endParaRPr>
          </a:p>
        </p:txBody>
      </p:sp>
      <p:sp>
        <p:nvSpPr>
          <p:cNvPr id="12" name="Flödesschema: Koppling 11">
            <a:extLst>
              <a:ext uri="{FF2B5EF4-FFF2-40B4-BE49-F238E27FC236}">
                <a16:creationId xmlns:a16="http://schemas.microsoft.com/office/drawing/2014/main" id="{EBE0ED74-AA1E-4A9D-B773-6B7AAFA15FAD}"/>
              </a:ext>
            </a:extLst>
          </p:cNvPr>
          <p:cNvSpPr/>
          <p:nvPr/>
        </p:nvSpPr>
        <p:spPr>
          <a:xfrm>
            <a:off x="4701249" y="4462735"/>
            <a:ext cx="2792626" cy="1182965"/>
          </a:xfrm>
          <a:prstGeom prst="flowChartConnector">
            <a:avLst/>
          </a:prstGeom>
          <a:solidFill>
            <a:schemeClr val="accent1">
              <a:lumMod val="60000"/>
              <a:lumOff val="40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7" rtl="0" fontAlgn="auto" latinLnBrk="0" hangingPunct="0">
              <a:lnSpc>
                <a:spcPct val="100000"/>
              </a:lnSpc>
              <a:spcBef>
                <a:spcPts val="0"/>
              </a:spcBef>
              <a:spcAft>
                <a:spcPts val="0"/>
              </a:spcAft>
              <a:buClrTx/>
              <a:buSzTx/>
              <a:buFontTx/>
              <a:buNone/>
              <a:tabLst/>
            </a:pPr>
            <a:r>
              <a:rPr kumimoji="0" lang="sv-SE" sz="1600" b="1" i="0" u="none" strike="noStrike" cap="none" spc="0" normalizeH="0" baseline="0" dirty="0">
                <a:ln>
                  <a:noFill/>
                </a:ln>
                <a:solidFill>
                  <a:schemeClr val="tx1">
                    <a:lumMod val="50000"/>
                  </a:schemeClr>
                </a:solidFill>
                <a:effectLst/>
                <a:uFillTx/>
                <a:latin typeface="+mj-lt"/>
                <a:ea typeface="+mj-ea"/>
                <a:cs typeface="+mj-cs"/>
                <a:sym typeface="Helvetica Neue"/>
              </a:rPr>
              <a:t> </a:t>
            </a:r>
            <a:r>
              <a:rPr lang="sv-SE" sz="1600" b="1" dirty="0">
                <a:solidFill>
                  <a:schemeClr val="tx1">
                    <a:lumMod val="50000"/>
                  </a:schemeClr>
                </a:solidFill>
              </a:rPr>
              <a:t>Rätt sak tidigare, föräldrarnas motivation. </a:t>
            </a:r>
            <a:endParaRPr kumimoji="0" lang="en-SE" sz="1600" b="1" i="0" u="none" strike="noStrike" cap="none" spc="0" normalizeH="0" baseline="0" dirty="0">
              <a:ln>
                <a:noFill/>
              </a:ln>
              <a:solidFill>
                <a:schemeClr val="tx1">
                  <a:lumMod val="50000"/>
                </a:schemeClr>
              </a:solidFill>
              <a:effectLst/>
              <a:uFillTx/>
              <a:latin typeface="+mj-lt"/>
              <a:ea typeface="+mj-ea"/>
              <a:cs typeface="+mj-cs"/>
              <a:sym typeface="Helvetica Neue"/>
            </a:endParaRPr>
          </a:p>
        </p:txBody>
      </p:sp>
      <p:sp>
        <p:nvSpPr>
          <p:cNvPr id="15" name="Frihandsfigur 14"/>
          <p:cNvSpPr/>
          <p:nvPr/>
        </p:nvSpPr>
        <p:spPr>
          <a:xfrm>
            <a:off x="3258813" y="1971465"/>
            <a:ext cx="1019503" cy="220718"/>
          </a:xfrm>
          <a:custGeom>
            <a:avLst/>
            <a:gdLst>
              <a:gd name="connsiteX0" fmla="*/ 0 w 1019503"/>
              <a:gd name="connsiteY0" fmla="*/ 220718 h 220718"/>
              <a:gd name="connsiteX1" fmla="*/ 441435 w 1019503"/>
              <a:gd name="connsiteY1" fmla="*/ 42042 h 220718"/>
              <a:gd name="connsiteX2" fmla="*/ 1019503 w 1019503"/>
              <a:gd name="connsiteY2" fmla="*/ 0 h 220718"/>
            </a:gdLst>
            <a:ahLst/>
            <a:cxnLst>
              <a:cxn ang="0">
                <a:pos x="connsiteX0" y="connsiteY0"/>
              </a:cxn>
              <a:cxn ang="0">
                <a:pos x="connsiteX1" y="connsiteY1"/>
              </a:cxn>
              <a:cxn ang="0">
                <a:pos x="connsiteX2" y="connsiteY2"/>
              </a:cxn>
            </a:cxnLst>
            <a:rect l="l" t="t" r="r" b="b"/>
            <a:pathLst>
              <a:path w="1019503" h="220718">
                <a:moveTo>
                  <a:pt x="0" y="220718"/>
                </a:moveTo>
                <a:cubicBezTo>
                  <a:pt x="135759" y="149773"/>
                  <a:pt x="271518" y="78828"/>
                  <a:pt x="441435" y="42042"/>
                </a:cubicBezTo>
                <a:cubicBezTo>
                  <a:pt x="611352" y="5256"/>
                  <a:pt x="815427" y="2628"/>
                  <a:pt x="1019503" y="0"/>
                </a:cubicBezTo>
              </a:path>
            </a:pathLst>
          </a:custGeom>
          <a:ln w="3810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sv-SE"/>
          </a:p>
        </p:txBody>
      </p:sp>
      <p:sp>
        <p:nvSpPr>
          <p:cNvPr id="20" name="Frihandsfigur 19"/>
          <p:cNvSpPr/>
          <p:nvPr/>
        </p:nvSpPr>
        <p:spPr>
          <a:xfrm>
            <a:off x="7455966" y="1970980"/>
            <a:ext cx="1022695" cy="1093076"/>
          </a:xfrm>
          <a:custGeom>
            <a:avLst/>
            <a:gdLst>
              <a:gd name="connsiteX0" fmla="*/ 0 w 1022695"/>
              <a:gd name="connsiteY0" fmla="*/ 0 h 1093076"/>
              <a:gd name="connsiteX1" fmla="*/ 651641 w 1022695"/>
              <a:gd name="connsiteY1" fmla="*/ 147145 h 1093076"/>
              <a:gd name="connsiteX2" fmla="*/ 1008993 w 1022695"/>
              <a:gd name="connsiteY2" fmla="*/ 588579 h 1093076"/>
              <a:gd name="connsiteX3" fmla="*/ 914400 w 1022695"/>
              <a:gd name="connsiteY3" fmla="*/ 1093076 h 1093076"/>
            </a:gdLst>
            <a:ahLst/>
            <a:cxnLst>
              <a:cxn ang="0">
                <a:pos x="connsiteX0" y="connsiteY0"/>
              </a:cxn>
              <a:cxn ang="0">
                <a:pos x="connsiteX1" y="connsiteY1"/>
              </a:cxn>
              <a:cxn ang="0">
                <a:pos x="connsiteX2" y="connsiteY2"/>
              </a:cxn>
              <a:cxn ang="0">
                <a:pos x="connsiteX3" y="connsiteY3"/>
              </a:cxn>
            </a:cxnLst>
            <a:rect l="l" t="t" r="r" b="b"/>
            <a:pathLst>
              <a:path w="1022695" h="1093076">
                <a:moveTo>
                  <a:pt x="0" y="0"/>
                </a:moveTo>
                <a:cubicBezTo>
                  <a:pt x="241738" y="24524"/>
                  <a:pt x="483476" y="49049"/>
                  <a:pt x="651641" y="147145"/>
                </a:cubicBezTo>
                <a:cubicBezTo>
                  <a:pt x="819807" y="245242"/>
                  <a:pt x="965200" y="430924"/>
                  <a:pt x="1008993" y="588579"/>
                </a:cubicBezTo>
                <a:cubicBezTo>
                  <a:pt x="1052786" y="746234"/>
                  <a:pt x="983593" y="919655"/>
                  <a:pt x="914400" y="1093076"/>
                </a:cubicBezTo>
              </a:path>
            </a:pathLst>
          </a:custGeom>
          <a:ln w="3810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sv-SE"/>
          </a:p>
        </p:txBody>
      </p:sp>
      <p:sp>
        <p:nvSpPr>
          <p:cNvPr id="21" name="Frihandsfigur 20"/>
          <p:cNvSpPr/>
          <p:nvPr/>
        </p:nvSpPr>
        <p:spPr>
          <a:xfrm>
            <a:off x="7027986" y="4118044"/>
            <a:ext cx="430924" cy="399394"/>
          </a:xfrm>
          <a:custGeom>
            <a:avLst/>
            <a:gdLst>
              <a:gd name="connsiteX0" fmla="*/ 430924 w 430924"/>
              <a:gd name="connsiteY0" fmla="*/ 0 h 399394"/>
              <a:gd name="connsiteX1" fmla="*/ 304800 w 430924"/>
              <a:gd name="connsiteY1" fmla="*/ 283780 h 399394"/>
              <a:gd name="connsiteX2" fmla="*/ 0 w 430924"/>
              <a:gd name="connsiteY2" fmla="*/ 399394 h 399394"/>
            </a:gdLst>
            <a:ahLst/>
            <a:cxnLst>
              <a:cxn ang="0">
                <a:pos x="connsiteX0" y="connsiteY0"/>
              </a:cxn>
              <a:cxn ang="0">
                <a:pos x="connsiteX1" y="connsiteY1"/>
              </a:cxn>
              <a:cxn ang="0">
                <a:pos x="connsiteX2" y="connsiteY2"/>
              </a:cxn>
            </a:cxnLst>
            <a:rect l="l" t="t" r="r" b="b"/>
            <a:pathLst>
              <a:path w="430924" h="399394">
                <a:moveTo>
                  <a:pt x="430924" y="0"/>
                </a:moveTo>
                <a:cubicBezTo>
                  <a:pt x="403772" y="108607"/>
                  <a:pt x="376621" y="217214"/>
                  <a:pt x="304800" y="283780"/>
                </a:cubicBezTo>
                <a:cubicBezTo>
                  <a:pt x="232979" y="350346"/>
                  <a:pt x="116489" y="374870"/>
                  <a:pt x="0" y="399394"/>
                </a:cubicBezTo>
              </a:path>
            </a:pathLst>
          </a:custGeom>
          <a:ln w="3810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sv-SE"/>
          </a:p>
        </p:txBody>
      </p:sp>
      <p:sp>
        <p:nvSpPr>
          <p:cNvPr id="22" name="Flödesschema: Koppling 21">
            <a:extLst>
              <a:ext uri="{FF2B5EF4-FFF2-40B4-BE49-F238E27FC236}">
                <a16:creationId xmlns:a16="http://schemas.microsoft.com/office/drawing/2014/main" id="{EBE0ED74-AA1E-4A9D-B773-6B7AAFA15FAD}"/>
              </a:ext>
            </a:extLst>
          </p:cNvPr>
          <p:cNvSpPr/>
          <p:nvPr/>
        </p:nvSpPr>
        <p:spPr>
          <a:xfrm>
            <a:off x="1293052" y="5509830"/>
            <a:ext cx="2258194" cy="1009848"/>
          </a:xfrm>
          <a:prstGeom prst="flowChartConnector">
            <a:avLst/>
          </a:prstGeom>
          <a:solidFill>
            <a:schemeClr val="accent1">
              <a:lumMod val="60000"/>
              <a:lumOff val="40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7" rtl="0" fontAlgn="auto" latinLnBrk="0" hangingPunct="0">
              <a:lnSpc>
                <a:spcPct val="100000"/>
              </a:lnSpc>
              <a:spcBef>
                <a:spcPts val="0"/>
              </a:spcBef>
              <a:spcAft>
                <a:spcPts val="0"/>
              </a:spcAft>
              <a:buClrTx/>
              <a:buSzTx/>
              <a:buFontTx/>
              <a:buNone/>
              <a:tabLst/>
            </a:pPr>
            <a:r>
              <a:rPr kumimoji="0" lang="sv-SE" sz="2000" b="1" i="0" u="none" strike="noStrike" cap="none" spc="0" normalizeH="0" baseline="0" dirty="0">
                <a:ln>
                  <a:noFill/>
                </a:ln>
                <a:solidFill>
                  <a:schemeClr val="tx1">
                    <a:lumMod val="50000"/>
                  </a:schemeClr>
                </a:solidFill>
                <a:effectLst/>
                <a:uFillTx/>
                <a:latin typeface="+mj-lt"/>
                <a:ea typeface="+mj-ea"/>
                <a:cs typeface="+mj-cs"/>
                <a:sym typeface="Helvetica Neue"/>
              </a:rPr>
              <a:t>= 19 868kr per barn</a:t>
            </a:r>
            <a:endParaRPr kumimoji="0" lang="en-SE" sz="2000" b="1" i="0" u="none" strike="noStrike" cap="none" spc="0" normalizeH="0" baseline="0" dirty="0">
              <a:ln>
                <a:noFill/>
              </a:ln>
              <a:solidFill>
                <a:schemeClr val="tx1">
                  <a:lumMod val="50000"/>
                </a:schemeClr>
              </a:solidFill>
              <a:effectLst/>
              <a:uFillTx/>
              <a:latin typeface="+mj-lt"/>
              <a:ea typeface="+mj-ea"/>
              <a:cs typeface="+mj-cs"/>
              <a:sym typeface="Helvetica Neue"/>
            </a:endParaRPr>
          </a:p>
        </p:txBody>
      </p:sp>
      <p:sp>
        <p:nvSpPr>
          <p:cNvPr id="24" name="Frihandsfigur 23"/>
          <p:cNvSpPr/>
          <p:nvPr/>
        </p:nvSpPr>
        <p:spPr>
          <a:xfrm>
            <a:off x="3743632" y="5603307"/>
            <a:ext cx="1450427" cy="411447"/>
          </a:xfrm>
          <a:custGeom>
            <a:avLst/>
            <a:gdLst>
              <a:gd name="connsiteX0" fmla="*/ 914400 w 914400"/>
              <a:gd name="connsiteY0" fmla="*/ 0 h 312493"/>
              <a:gd name="connsiteX1" fmla="*/ 620111 w 914400"/>
              <a:gd name="connsiteY1" fmla="*/ 273269 h 312493"/>
              <a:gd name="connsiteX2" fmla="*/ 0 w 914400"/>
              <a:gd name="connsiteY2" fmla="*/ 304800 h 312493"/>
              <a:gd name="connsiteX0" fmla="*/ 1040524 w 1040524"/>
              <a:gd name="connsiteY0" fmla="*/ 0 h 312493"/>
              <a:gd name="connsiteX1" fmla="*/ 620111 w 1040524"/>
              <a:gd name="connsiteY1" fmla="*/ 273269 h 312493"/>
              <a:gd name="connsiteX2" fmla="*/ 0 w 1040524"/>
              <a:gd name="connsiteY2" fmla="*/ 304800 h 312493"/>
              <a:gd name="connsiteX0" fmla="*/ 1040524 w 1040524"/>
              <a:gd name="connsiteY0" fmla="*/ 0 h 391292"/>
              <a:gd name="connsiteX1" fmla="*/ 809297 w 1040524"/>
              <a:gd name="connsiteY1" fmla="*/ 378372 h 391292"/>
              <a:gd name="connsiteX2" fmla="*/ 0 w 1040524"/>
              <a:gd name="connsiteY2" fmla="*/ 304800 h 391292"/>
              <a:gd name="connsiteX0" fmla="*/ 1177158 w 1177158"/>
              <a:gd name="connsiteY0" fmla="*/ 0 h 474906"/>
              <a:gd name="connsiteX1" fmla="*/ 945931 w 1177158"/>
              <a:gd name="connsiteY1" fmla="*/ 378372 h 474906"/>
              <a:gd name="connsiteX2" fmla="*/ 0 w 1177158"/>
              <a:gd name="connsiteY2" fmla="*/ 472965 h 474906"/>
              <a:gd name="connsiteX0" fmla="*/ 1450427 w 1450427"/>
              <a:gd name="connsiteY0" fmla="*/ 0 h 411447"/>
              <a:gd name="connsiteX1" fmla="*/ 945931 w 1450427"/>
              <a:gd name="connsiteY1" fmla="*/ 315310 h 411447"/>
              <a:gd name="connsiteX2" fmla="*/ 0 w 1450427"/>
              <a:gd name="connsiteY2" fmla="*/ 409903 h 411447"/>
            </a:gdLst>
            <a:ahLst/>
            <a:cxnLst>
              <a:cxn ang="0">
                <a:pos x="connsiteX0" y="connsiteY0"/>
              </a:cxn>
              <a:cxn ang="0">
                <a:pos x="connsiteX1" y="connsiteY1"/>
              </a:cxn>
              <a:cxn ang="0">
                <a:pos x="connsiteX2" y="connsiteY2"/>
              </a:cxn>
            </a:cxnLst>
            <a:rect l="l" t="t" r="r" b="b"/>
            <a:pathLst>
              <a:path w="1450427" h="411447">
                <a:moveTo>
                  <a:pt x="1450427" y="0"/>
                </a:moveTo>
                <a:cubicBezTo>
                  <a:pt x="1379482" y="111234"/>
                  <a:pt x="1187669" y="246993"/>
                  <a:pt x="945931" y="315310"/>
                </a:cubicBezTo>
                <a:cubicBezTo>
                  <a:pt x="704193" y="383627"/>
                  <a:pt x="233855" y="419537"/>
                  <a:pt x="0" y="409903"/>
                </a:cubicBezTo>
              </a:path>
            </a:pathLst>
          </a:custGeom>
          <a:ln w="3810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sv-SE"/>
          </a:p>
        </p:txBody>
      </p:sp>
      <p:sp>
        <p:nvSpPr>
          <p:cNvPr id="26" name="Explosion 2 25"/>
          <p:cNvSpPr/>
          <p:nvPr/>
        </p:nvSpPr>
        <p:spPr>
          <a:xfrm>
            <a:off x="578263" y="86627"/>
            <a:ext cx="5206519" cy="3952691"/>
          </a:xfrm>
          <a:prstGeom prst="irregularSeal2">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sv-SE" sz="2000" dirty="0">
                <a:solidFill>
                  <a:schemeClr val="bg1"/>
                </a:solidFill>
              </a:rPr>
              <a:t>De medarbetare som använt </a:t>
            </a:r>
            <a:r>
              <a:rPr lang="sv-SE" sz="2000" dirty="0" err="1">
                <a:solidFill>
                  <a:schemeClr val="bg1"/>
                </a:solidFill>
              </a:rPr>
              <a:t>OmMej</a:t>
            </a:r>
            <a:r>
              <a:rPr lang="sv-SE" sz="2000" dirty="0">
                <a:solidFill>
                  <a:schemeClr val="bg1"/>
                </a:solidFill>
              </a:rPr>
              <a:t> maj 2020 till maj 2021 har minskat kostnader med </a:t>
            </a:r>
            <a:r>
              <a:rPr lang="en-US" sz="2000" b="1" dirty="0">
                <a:solidFill>
                  <a:schemeClr val="bg1"/>
                </a:solidFill>
                <a:latin typeface="Calibri" panose="020F0502020204030204" pitchFamily="34" charset="0"/>
              </a:rPr>
              <a:t>675 500 </a:t>
            </a:r>
            <a:r>
              <a:rPr lang="en-US" sz="2000" b="1" dirty="0" err="1">
                <a:solidFill>
                  <a:schemeClr val="bg1"/>
                </a:solidFill>
                <a:latin typeface="Calibri" panose="020F0502020204030204" pitchFamily="34" charset="0"/>
              </a:rPr>
              <a:t>kr</a:t>
            </a:r>
            <a:r>
              <a:rPr lang="en-US" sz="2000" b="1" dirty="0">
                <a:solidFill>
                  <a:schemeClr val="bg1"/>
                </a:solidFill>
                <a:latin typeface="Calibri" panose="020F0502020204030204" pitchFamily="34" charset="0"/>
              </a:rPr>
              <a:t> </a:t>
            </a:r>
            <a:r>
              <a:rPr lang="sv-SE" sz="2000" dirty="0">
                <a:solidFill>
                  <a:schemeClr val="bg1"/>
                </a:solidFill>
              </a:rPr>
              <a:t> </a:t>
            </a:r>
          </a:p>
        </p:txBody>
      </p:sp>
      <p:sp>
        <p:nvSpPr>
          <p:cNvPr id="27" name="Explosion 2 26"/>
          <p:cNvSpPr/>
          <p:nvPr/>
        </p:nvSpPr>
        <p:spPr>
          <a:xfrm>
            <a:off x="3181521" y="1520792"/>
            <a:ext cx="6424491" cy="5126655"/>
          </a:xfrm>
          <a:prstGeom prst="irregularSeal2">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sv-SE" sz="2000" dirty="0">
                <a:solidFill>
                  <a:schemeClr val="bg1"/>
                </a:solidFill>
              </a:rPr>
              <a:t>Om alla medarbetare som har </a:t>
            </a:r>
            <a:r>
              <a:rPr lang="sv-SE" sz="2000" dirty="0" err="1">
                <a:solidFill>
                  <a:schemeClr val="bg1"/>
                </a:solidFill>
              </a:rPr>
              <a:t>inlogg</a:t>
            </a:r>
            <a:r>
              <a:rPr lang="sv-SE" sz="2000" dirty="0">
                <a:solidFill>
                  <a:schemeClr val="bg1"/>
                </a:solidFill>
              </a:rPr>
              <a:t> till </a:t>
            </a:r>
            <a:r>
              <a:rPr lang="sv-SE" sz="2000" dirty="0" err="1">
                <a:solidFill>
                  <a:schemeClr val="bg1"/>
                </a:solidFill>
              </a:rPr>
              <a:t>OmMej</a:t>
            </a:r>
            <a:r>
              <a:rPr lang="sv-SE" sz="2000" dirty="0">
                <a:solidFill>
                  <a:schemeClr val="bg1"/>
                </a:solidFill>
              </a:rPr>
              <a:t> hade skickat ut 3 inbjudningar hade vi, med hjälp av rätt insats i rätt tid, potentiellt kunnat spara </a:t>
            </a:r>
            <a:r>
              <a:rPr lang="sv-SE" sz="2000" b="1" dirty="0">
                <a:solidFill>
                  <a:schemeClr val="bg1"/>
                </a:solidFill>
              </a:rPr>
              <a:t>ca 5,5 miljoner </a:t>
            </a:r>
            <a:r>
              <a:rPr lang="sv-SE" sz="2000" b="1" dirty="0" err="1">
                <a:solidFill>
                  <a:schemeClr val="bg1"/>
                </a:solidFill>
              </a:rPr>
              <a:t>kroner</a:t>
            </a:r>
            <a:endParaRPr lang="sv-SE" sz="2000" b="1" dirty="0">
              <a:solidFill>
                <a:schemeClr val="bg1"/>
              </a:solidFill>
            </a:endParaRPr>
          </a:p>
        </p:txBody>
      </p:sp>
    </p:spTree>
    <p:extLst>
      <p:ext uri="{BB962C8B-B14F-4D97-AF65-F5344CB8AC3E}">
        <p14:creationId xmlns:p14="http://schemas.microsoft.com/office/powerpoint/2010/main" val="2504553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7" grpId="1" animBg="1"/>
    </p:bldLst>
  </p:timing>
</p:sld>
</file>

<file path=ppt/theme/theme1.xml><?xml version="1.0" encoding="utf-8"?>
<a:theme xmlns:a="http://schemas.openxmlformats.org/drawingml/2006/main" name="Mall Hbg Ny">
  <a:themeElements>
    <a:clrScheme name="Helsingborg">
      <a:dk1>
        <a:sysClr val="windowText" lastClr="000000"/>
      </a:dk1>
      <a:lt1>
        <a:sysClr val="window" lastClr="FFFFFF"/>
      </a:lt1>
      <a:dk2>
        <a:srgbClr val="45697D"/>
      </a:dk2>
      <a:lt2>
        <a:srgbClr val="DDE8EC"/>
      </a:lt2>
      <a:accent1>
        <a:srgbClr val="81A1C1"/>
      </a:accent1>
      <a:accent2>
        <a:srgbClr val="45697D"/>
      </a:accent2>
      <a:accent3>
        <a:srgbClr val="DDE8EC"/>
      </a:accent3>
      <a:accent4>
        <a:srgbClr val="E1CD00"/>
      </a:accent4>
      <a:accent5>
        <a:srgbClr val="665547"/>
      </a:accent5>
      <a:accent6>
        <a:srgbClr val="A3AE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örsta sida med färgad bakgrund">
  <a:themeElements>
    <a:clrScheme name="Helsingborg">
      <a:dk1>
        <a:sysClr val="windowText" lastClr="000000"/>
      </a:dk1>
      <a:lt1>
        <a:sysClr val="window" lastClr="FFFFFF"/>
      </a:lt1>
      <a:dk2>
        <a:srgbClr val="45697D"/>
      </a:dk2>
      <a:lt2>
        <a:srgbClr val="DDE8EC"/>
      </a:lt2>
      <a:accent1>
        <a:srgbClr val="81A1C1"/>
      </a:accent1>
      <a:accent2>
        <a:srgbClr val="45697D"/>
      </a:accent2>
      <a:accent3>
        <a:srgbClr val="DDE8EC"/>
      </a:accent3>
      <a:accent4>
        <a:srgbClr val="E1CD00"/>
      </a:accent4>
      <a:accent5>
        <a:srgbClr val="665547"/>
      </a:accent5>
      <a:accent6>
        <a:srgbClr val="A3AE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öljande sido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Följande sidor med färgad bakgr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om sid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211A6F6954133344BB67F3759E3BC4D2" ma:contentTypeVersion="6" ma:contentTypeDescription="Skapa ett nytt dokument." ma:contentTypeScope="" ma:versionID="415cefa2f61c7f62d44fb6790b204bb2">
  <xsd:schema xmlns:xsd="http://www.w3.org/2001/XMLSchema" xmlns:xs="http://www.w3.org/2001/XMLSchema" xmlns:p="http://schemas.microsoft.com/office/2006/metadata/properties" xmlns:ns2="9d330d53-2165-4f85-94db-103f1cffbe12" targetNamespace="http://schemas.microsoft.com/office/2006/metadata/properties" ma:root="true" ma:fieldsID="ec73df95fbf3b70105ab510d287982c6" ns2:_="">
    <xsd:import namespace="9d330d53-2165-4f85-94db-103f1cffbe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330d53-2165-4f85-94db-103f1cffbe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8809CD-79EC-41EE-BAEE-A279EA17A25C}">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d330d53-2165-4f85-94db-103f1cffbe12"/>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55711E73-CE5E-49DB-A204-7D6BB8B0CFA2}">
  <ds:schemaRefs>
    <ds:schemaRef ds:uri="http://schemas.microsoft.com/sharepoint/v3/contenttype/forms"/>
  </ds:schemaRefs>
</ds:datastoreItem>
</file>

<file path=customXml/itemProps3.xml><?xml version="1.0" encoding="utf-8"?>
<ds:datastoreItem xmlns:ds="http://schemas.openxmlformats.org/officeDocument/2006/customXml" ds:itemID="{495566CD-5484-4317-8643-F6069F3DB5B6}">
  <ds:schemaRefs>
    <ds:schemaRef ds:uri="9d330d53-2165-4f85-94db-103f1cffbe1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Mall Hbg Ny</Template>
  <TotalTime>316</TotalTime>
  <Words>688</Words>
  <Application>Microsoft Office PowerPoint</Application>
  <PresentationFormat>Bildspel på skärmen (4:3)</PresentationFormat>
  <Paragraphs>108</Paragraphs>
  <Slides>11</Slides>
  <Notes>10</Notes>
  <HiddenSlides>0</HiddenSlides>
  <MMClips>0</MMClips>
  <ScaleCrop>false</ScaleCrop>
  <HeadingPairs>
    <vt:vector size="6" baseType="variant">
      <vt:variant>
        <vt:lpstr>Använt teckensnitt</vt:lpstr>
      </vt:variant>
      <vt:variant>
        <vt:i4>5</vt:i4>
      </vt:variant>
      <vt:variant>
        <vt:lpstr>Tema</vt:lpstr>
      </vt:variant>
      <vt:variant>
        <vt:i4>5</vt:i4>
      </vt:variant>
      <vt:variant>
        <vt:lpstr>Bildrubriker</vt:lpstr>
      </vt:variant>
      <vt:variant>
        <vt:i4>11</vt:i4>
      </vt:variant>
    </vt:vector>
  </HeadingPairs>
  <TitlesOfParts>
    <vt:vector size="21" baseType="lpstr">
      <vt:lpstr>Arial</vt:lpstr>
      <vt:lpstr>Calibri</vt:lpstr>
      <vt:lpstr>Helvetica Neue</vt:lpstr>
      <vt:lpstr>HelveticaNeueLT Std</vt:lpstr>
      <vt:lpstr>Wingdings</vt:lpstr>
      <vt:lpstr>Mall Hbg Ny</vt:lpstr>
      <vt:lpstr>Första sida med färgad bakgrund</vt:lpstr>
      <vt:lpstr>Följande sidor</vt:lpstr>
      <vt:lpstr>Följande sidor med färgad bakgrund</vt:lpstr>
      <vt:lpstr>Tom sida</vt:lpstr>
      <vt:lpstr>Utvärdera nyttan med   För barnet – medarbetaren - verksamheten</vt:lpstr>
      <vt:lpstr>PowerPoint-presentation</vt:lpstr>
      <vt:lpstr>Nyttan för barnet</vt:lpstr>
      <vt:lpstr>Nyttan för medarbetarna</vt:lpstr>
      <vt:lpstr>PowerPoint-presentation</vt:lpstr>
      <vt:lpstr>PowerPoint-presentation</vt:lpstr>
      <vt:lpstr>PowerPoint-presentation</vt:lpstr>
      <vt:lpstr>För verksamheten</vt:lpstr>
      <vt:lpstr>Exempel på barnärende, VINR</vt:lpstr>
      <vt:lpstr>Take aways</vt:lpstr>
      <vt:lpstr>Nästa steg</vt:lpstr>
    </vt:vector>
  </TitlesOfParts>
  <Company>Helsingborgs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Westerlund Anna - SLF</dc:creator>
  <cp:lastModifiedBy>Haraldsson Anna - SOF</cp:lastModifiedBy>
  <cp:revision>37</cp:revision>
  <dcterms:created xsi:type="dcterms:W3CDTF">2015-11-05T09:31:38Z</dcterms:created>
  <dcterms:modified xsi:type="dcterms:W3CDTF">2023-06-30T08:24:45Z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0x010100211A6F6954133344BB67F3759E3BC4D2</vt:lpwstr>
  </property>
</Properties>
</file>